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312" r:id="rId3"/>
    <p:sldId id="266" r:id="rId4"/>
    <p:sldId id="297" r:id="rId5"/>
    <p:sldId id="298" r:id="rId6"/>
    <p:sldId id="299" r:id="rId7"/>
    <p:sldId id="304" r:id="rId8"/>
    <p:sldId id="305" r:id="rId9"/>
    <p:sldId id="306" r:id="rId10"/>
    <p:sldId id="303" r:id="rId11"/>
    <p:sldId id="300" r:id="rId12"/>
    <p:sldId id="301" r:id="rId13"/>
    <p:sldId id="302" r:id="rId14"/>
    <p:sldId id="307" r:id="rId15"/>
    <p:sldId id="308" r:id="rId16"/>
    <p:sldId id="309" r:id="rId17"/>
    <p:sldId id="310" r:id="rId18"/>
    <p:sldId id="311" r:id="rId19"/>
    <p:sldId id="278" r:id="rId20"/>
  </p:sldIdLst>
  <p:sldSz cx="9144000" cy="5143500" type="screen16x9"/>
  <p:notesSz cx="6858000" cy="9144000"/>
  <p:embeddedFontLst>
    <p:embeddedFont>
      <p:font typeface="Arabic Typesetting" panose="03020402040406030203" pitchFamily="66" charset="-78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Barlow Light" panose="00000400000000000000" pitchFamily="2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aleway Thin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464" autoAdjust="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0E3C9-3BEA-AB46-A828-A2CF5CE51B86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9B5100-3F33-F145-A172-0A4CEF8815B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2. Distinctive Capability</a:t>
          </a:r>
        </a:p>
      </dgm:t>
    </dgm:pt>
    <dgm:pt modelId="{B524670D-CBB1-844D-9053-CACA604826ED}" type="par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2F77CB0D-3CF0-C64B-B9C9-CD5A63CFEBB1}" type="sib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30845FDC-E3D3-7C46-9709-9517A2625947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3. Strategic Fit </a:t>
          </a:r>
        </a:p>
      </dgm:t>
    </dgm:pt>
    <dgm:pt modelId="{501490E2-A7B3-9B42-B35F-C1102A24C4A0}" type="par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B2BD0DB-EC15-764D-98E3-C929ADBA04CB}" type="sib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424A710B-A170-7342-B790-7988FE552F48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1. </a:t>
          </a:r>
          <a:r>
            <a:rPr lang="en-US" b="1">
              <a:latin typeface="Barlow" panose="00000500000000000000" pitchFamily="2" charset="0"/>
            </a:rPr>
            <a:t>Competitive Advantage </a:t>
          </a:r>
          <a:endParaRPr lang="en-US" b="1" dirty="0">
            <a:latin typeface="Barlow" panose="00000500000000000000" pitchFamily="2" charset="0"/>
          </a:endParaRPr>
        </a:p>
      </dgm:t>
    </dgm:pt>
    <dgm:pt modelId="{FB3A70FF-A46D-9843-A2F7-ECAAD71CED12}" type="sib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C24B57AD-B37B-4744-AE04-8057F84C31D6}" type="par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FC7B1EDE-5886-DC4D-81DC-E9A30935081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Konsep</a:t>
          </a:r>
          <a:r>
            <a:rPr lang="en-US" dirty="0">
              <a:latin typeface="Barlow" panose="00000500000000000000" pitchFamily="2" charset="0"/>
            </a:rPr>
            <a:t> strategi </a:t>
          </a:r>
          <a:r>
            <a:rPr lang="en-US" dirty="0" err="1">
              <a:latin typeface="Barlow" panose="00000500000000000000" pitchFamily="2" charset="0"/>
            </a:rPr>
            <a:t>bisnis</a:t>
          </a:r>
          <a:r>
            <a:rPr lang="en-US" dirty="0">
              <a:latin typeface="Barlow" panose="00000500000000000000" pitchFamily="2" charset="0"/>
            </a:rPr>
            <a:t> oleh Kay (1993), </a:t>
          </a:r>
          <a:r>
            <a:rPr lang="en-US" dirty="0" err="1">
              <a:latin typeface="Barlow" panose="00000500000000000000" pitchFamily="2" charset="0"/>
            </a:rPr>
            <a:t>dimana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perusahaan</a:t>
          </a:r>
          <a:r>
            <a:rPr lang="en-US" dirty="0">
              <a:latin typeface="Barlow" panose="00000500000000000000" pitchFamily="2" charset="0"/>
            </a:rPr>
            <a:t> lain </a:t>
          </a:r>
          <a:r>
            <a:rPr lang="en-US" dirty="0" err="1">
              <a:latin typeface="Barlow" panose="00000500000000000000" pitchFamily="2" charset="0"/>
            </a:rPr>
            <a:t>tidak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dapat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melakukan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replika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dengan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membangun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karakter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unik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dalam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hubungan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dengan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eksternal</a:t>
          </a:r>
          <a:r>
            <a:rPr lang="en-US" dirty="0">
              <a:latin typeface="Barlow" panose="00000500000000000000" pitchFamily="2" charset="0"/>
            </a:rPr>
            <a:t> dan internal.</a:t>
          </a:r>
        </a:p>
      </dgm:t>
    </dgm:pt>
    <dgm:pt modelId="{DFBBF3BC-36A5-E943-84FF-949B2A4E74B7}" type="par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86B3A285-20A5-C342-8EB8-6341D183586B}" type="sib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6FC97004-D4C6-DA45-9CE2-846B3E2D1AA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Situasi</a:t>
          </a:r>
          <a:r>
            <a:rPr lang="en-US" dirty="0">
              <a:latin typeface="Barlow" panose="00000500000000000000" pitchFamily="2" charset="0"/>
            </a:rPr>
            <a:t> yang </a:t>
          </a:r>
          <a:r>
            <a:rPr lang="en-US" dirty="0" err="1">
              <a:latin typeface="Barlow" panose="00000500000000000000" pitchFamily="2" charset="0"/>
            </a:rPr>
            <a:t>terjadi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ketika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sebuah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proyek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tertentu</a:t>
          </a:r>
          <a:r>
            <a:rPr lang="en-US" dirty="0">
              <a:latin typeface="Barlow" panose="00000500000000000000" pitchFamily="2" charset="0"/>
            </a:rPr>
            <a:t>, target </a:t>
          </a:r>
          <a:r>
            <a:rPr lang="en-US" dirty="0" err="1">
              <a:latin typeface="Barlow" panose="00000500000000000000" pitchFamily="2" charset="0"/>
            </a:rPr>
            <a:t>perusahaan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atau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produk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dipandang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sesuai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dengan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tujuan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keseluruhan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organisasi</a:t>
          </a:r>
          <a:r>
            <a:rPr lang="en-US" dirty="0">
              <a:latin typeface="Barlow" panose="00000500000000000000" pitchFamily="2" charset="0"/>
            </a:rPr>
            <a:t>. </a:t>
          </a:r>
        </a:p>
      </dgm:t>
    </dgm:pt>
    <dgm:pt modelId="{514A4594-A764-E94F-8D93-3B50CBB56426}" type="par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875E6E7-99D0-EA4D-A865-0C1A0CE93490}" type="sib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A5925777-3230-4747-A5D5-D293CD4370D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Keunggulan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kompetitif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adalah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apa</a:t>
          </a:r>
          <a:r>
            <a:rPr lang="en-US" dirty="0">
              <a:latin typeface="Barlow" panose="00000500000000000000" pitchFamily="2" charset="0"/>
            </a:rPr>
            <a:t> yang </a:t>
          </a:r>
          <a:r>
            <a:rPr lang="en-US" dirty="0" err="1">
              <a:latin typeface="Barlow" panose="00000500000000000000" pitchFamily="2" charset="0"/>
            </a:rPr>
            <a:t>membuat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anda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lebih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baik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daripada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persaingan</a:t>
          </a:r>
          <a:r>
            <a:rPr lang="en-US" dirty="0">
              <a:latin typeface="Barlow" panose="00000500000000000000" pitchFamily="2" charset="0"/>
            </a:rPr>
            <a:t> di </a:t>
          </a:r>
          <a:r>
            <a:rPr lang="en-US" dirty="0" err="1">
              <a:latin typeface="Barlow" panose="00000500000000000000" pitchFamily="2" charset="0"/>
            </a:rPr>
            <a:t>benak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pelanggan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anda</a:t>
          </a:r>
          <a:r>
            <a:rPr lang="en-US" dirty="0">
              <a:latin typeface="Barlow" panose="00000500000000000000" pitchFamily="2" charset="0"/>
            </a:rPr>
            <a:t>. </a:t>
          </a:r>
        </a:p>
      </dgm:t>
    </dgm:pt>
    <dgm:pt modelId="{05172167-4655-D84E-BC9E-26221D364FC9}" type="sib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7F41137-7FB2-DB41-94FC-6B585CC3302D}" type="par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B15157D4-AE18-FF4C-B7AE-0C3CC4748694}" type="pres">
      <dgm:prSet presAssocID="{C430E3C9-3BEA-AB46-A828-A2CF5CE51B86}" presName="linear" presStyleCnt="0">
        <dgm:presLayoutVars>
          <dgm:dir/>
          <dgm:animLvl val="lvl"/>
          <dgm:resizeHandles val="exact"/>
        </dgm:presLayoutVars>
      </dgm:prSet>
      <dgm:spPr/>
    </dgm:pt>
    <dgm:pt modelId="{DA7153B2-30B9-AA46-9C82-4E6BE7144EDF}" type="pres">
      <dgm:prSet presAssocID="{424A710B-A170-7342-B790-7988FE552F48}" presName="parentLin" presStyleCnt="0"/>
      <dgm:spPr/>
    </dgm:pt>
    <dgm:pt modelId="{040D076A-AED5-DF4B-AD53-7909DDCA0408}" type="pres">
      <dgm:prSet presAssocID="{424A710B-A170-7342-B790-7988FE552F48}" presName="parentLeftMargin" presStyleLbl="node1" presStyleIdx="0" presStyleCnt="3"/>
      <dgm:spPr/>
    </dgm:pt>
    <dgm:pt modelId="{EC080A14-FC33-7944-AE07-E9AA0958A075}" type="pres">
      <dgm:prSet presAssocID="{424A710B-A170-7342-B790-7988FE552F48}" presName="parentText" presStyleLbl="node1" presStyleIdx="0" presStyleCnt="3" custLinFactNeighborX="9051" custLinFactNeighborY="-3560">
        <dgm:presLayoutVars>
          <dgm:chMax val="0"/>
          <dgm:bulletEnabled val="1"/>
        </dgm:presLayoutVars>
      </dgm:prSet>
      <dgm:spPr/>
    </dgm:pt>
    <dgm:pt modelId="{0E7EDA4A-0E1E-BB4E-98D1-CC8A46D2438B}" type="pres">
      <dgm:prSet presAssocID="{424A710B-A170-7342-B790-7988FE552F48}" presName="negativeSpace" presStyleCnt="0"/>
      <dgm:spPr/>
    </dgm:pt>
    <dgm:pt modelId="{878EA37F-ED2C-0743-A154-6ABB00084657}" type="pres">
      <dgm:prSet presAssocID="{424A710B-A170-7342-B790-7988FE552F48}" presName="childText" presStyleLbl="conFgAcc1" presStyleIdx="0" presStyleCnt="3">
        <dgm:presLayoutVars>
          <dgm:bulletEnabled val="1"/>
        </dgm:presLayoutVars>
      </dgm:prSet>
      <dgm:spPr/>
    </dgm:pt>
    <dgm:pt modelId="{575FDCE7-4AAE-5B4D-ADD2-6E22FA430F74}" type="pres">
      <dgm:prSet presAssocID="{FB3A70FF-A46D-9843-A2F7-ECAAD71CED12}" presName="spaceBetweenRectangles" presStyleCnt="0"/>
      <dgm:spPr/>
    </dgm:pt>
    <dgm:pt modelId="{8DE4E4D6-C984-C345-A1CD-3A6EB168FC89}" type="pres">
      <dgm:prSet presAssocID="{A59B5100-3F33-F145-A172-0A4CEF8815BA}" presName="parentLin" presStyleCnt="0"/>
      <dgm:spPr/>
    </dgm:pt>
    <dgm:pt modelId="{E0BEE921-403E-1142-A3DB-9595347ACEB5}" type="pres">
      <dgm:prSet presAssocID="{A59B5100-3F33-F145-A172-0A4CEF8815BA}" presName="parentLeftMargin" presStyleLbl="node1" presStyleIdx="0" presStyleCnt="3"/>
      <dgm:spPr/>
    </dgm:pt>
    <dgm:pt modelId="{08C50C94-75EE-7F4B-8716-A2E72BB6E045}" type="pres">
      <dgm:prSet presAssocID="{A59B5100-3F33-F145-A172-0A4CEF8815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2E0F1D-D175-214E-B926-4799E0F4FBEA}" type="pres">
      <dgm:prSet presAssocID="{A59B5100-3F33-F145-A172-0A4CEF8815BA}" presName="negativeSpace" presStyleCnt="0"/>
      <dgm:spPr/>
    </dgm:pt>
    <dgm:pt modelId="{78203D0F-4A5A-D547-9A69-1256D4F2EE3E}" type="pres">
      <dgm:prSet presAssocID="{A59B5100-3F33-F145-A172-0A4CEF8815BA}" presName="childText" presStyleLbl="conFgAcc1" presStyleIdx="1" presStyleCnt="3">
        <dgm:presLayoutVars>
          <dgm:bulletEnabled val="1"/>
        </dgm:presLayoutVars>
      </dgm:prSet>
      <dgm:spPr/>
    </dgm:pt>
    <dgm:pt modelId="{55C50710-4D22-3647-B84F-8086B7C689CE}" type="pres">
      <dgm:prSet presAssocID="{2F77CB0D-3CF0-C64B-B9C9-CD5A63CFEBB1}" presName="spaceBetweenRectangles" presStyleCnt="0"/>
      <dgm:spPr/>
    </dgm:pt>
    <dgm:pt modelId="{C7C3DF20-FC6C-2340-80F0-A9B4866A35E6}" type="pres">
      <dgm:prSet presAssocID="{30845FDC-E3D3-7C46-9709-9517A2625947}" presName="parentLin" presStyleCnt="0"/>
      <dgm:spPr/>
    </dgm:pt>
    <dgm:pt modelId="{2E6E5056-ACD2-844D-AB7A-FA3560999AED}" type="pres">
      <dgm:prSet presAssocID="{30845FDC-E3D3-7C46-9709-9517A2625947}" presName="parentLeftMargin" presStyleLbl="node1" presStyleIdx="1" presStyleCnt="3"/>
      <dgm:spPr/>
    </dgm:pt>
    <dgm:pt modelId="{B7719F75-A2DD-5F42-8825-4783D68DFD15}" type="pres">
      <dgm:prSet presAssocID="{30845FDC-E3D3-7C46-9709-9517A26259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6F9A29-5C44-E04D-BA18-0691CA19BF63}" type="pres">
      <dgm:prSet presAssocID="{30845FDC-E3D3-7C46-9709-9517A2625947}" presName="negativeSpace" presStyleCnt="0"/>
      <dgm:spPr/>
    </dgm:pt>
    <dgm:pt modelId="{A250130A-3280-8C4E-A75A-8DDE3D3C76DB}" type="pres">
      <dgm:prSet presAssocID="{30845FDC-E3D3-7C46-9709-9517A26259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875C01-4D0F-AE4B-B467-886BF1C3ED27}" srcId="{A59B5100-3F33-F145-A172-0A4CEF8815BA}" destId="{FC7B1EDE-5886-DC4D-81DC-E9A30935081B}" srcOrd="0" destOrd="0" parTransId="{DFBBF3BC-36A5-E943-84FF-949B2A4E74B7}" sibTransId="{86B3A285-20A5-C342-8EB8-6341D183586B}"/>
    <dgm:cxn modelId="{CB75870E-D7D2-3347-88D1-E4FEFAED0885}" type="presOf" srcId="{424A710B-A170-7342-B790-7988FE552F48}" destId="{040D076A-AED5-DF4B-AD53-7909DDCA0408}" srcOrd="0" destOrd="0" presId="urn:microsoft.com/office/officeart/2005/8/layout/list1"/>
    <dgm:cxn modelId="{A97F3517-599B-D342-BCAC-5D7BFE27FA7B}" srcId="{C430E3C9-3BEA-AB46-A828-A2CF5CE51B86}" destId="{424A710B-A170-7342-B790-7988FE552F48}" srcOrd="0" destOrd="0" parTransId="{C24B57AD-B37B-4744-AE04-8057F84C31D6}" sibTransId="{FB3A70FF-A46D-9843-A2F7-ECAAD71CED12}"/>
    <dgm:cxn modelId="{DF374B29-936B-C146-AC3C-C248ADADC2A4}" type="presOf" srcId="{C430E3C9-3BEA-AB46-A828-A2CF5CE51B86}" destId="{B15157D4-AE18-FF4C-B7AE-0C3CC4748694}" srcOrd="0" destOrd="0" presId="urn:microsoft.com/office/officeart/2005/8/layout/list1"/>
    <dgm:cxn modelId="{701A7A37-1665-334B-823F-D5B72E12FD58}" srcId="{C430E3C9-3BEA-AB46-A828-A2CF5CE51B86}" destId="{A59B5100-3F33-F145-A172-0A4CEF8815BA}" srcOrd="1" destOrd="0" parTransId="{B524670D-CBB1-844D-9053-CACA604826ED}" sibTransId="{2F77CB0D-3CF0-C64B-B9C9-CD5A63CFEBB1}"/>
    <dgm:cxn modelId="{515C5538-B0ED-C64B-B926-11D0407EAFD0}" type="presOf" srcId="{30845FDC-E3D3-7C46-9709-9517A2625947}" destId="{2E6E5056-ACD2-844D-AB7A-FA3560999AED}" srcOrd="0" destOrd="0" presId="urn:microsoft.com/office/officeart/2005/8/layout/list1"/>
    <dgm:cxn modelId="{A3F7AA63-50D0-A347-904D-A847093E25CC}" srcId="{C430E3C9-3BEA-AB46-A828-A2CF5CE51B86}" destId="{30845FDC-E3D3-7C46-9709-9517A2625947}" srcOrd="2" destOrd="0" parTransId="{501490E2-A7B3-9B42-B35F-C1102A24C4A0}" sibTransId="{0B2BD0DB-EC15-764D-98E3-C929ADBA04CB}"/>
    <dgm:cxn modelId="{39F02247-1965-B749-883C-FD98A54E4CEF}" type="presOf" srcId="{FC7B1EDE-5886-DC4D-81DC-E9A30935081B}" destId="{78203D0F-4A5A-D547-9A69-1256D4F2EE3E}" srcOrd="0" destOrd="0" presId="urn:microsoft.com/office/officeart/2005/8/layout/list1"/>
    <dgm:cxn modelId="{F53631AB-697B-0B47-9448-648E794A7843}" type="presOf" srcId="{A59B5100-3F33-F145-A172-0A4CEF8815BA}" destId="{E0BEE921-403E-1142-A3DB-9595347ACEB5}" srcOrd="0" destOrd="0" presId="urn:microsoft.com/office/officeart/2005/8/layout/list1"/>
    <dgm:cxn modelId="{EA061FC3-9388-D34A-8995-F9D3C857E311}" srcId="{30845FDC-E3D3-7C46-9709-9517A2625947}" destId="{6FC97004-D4C6-DA45-9CE2-846B3E2D1AAF}" srcOrd="0" destOrd="0" parTransId="{514A4594-A764-E94F-8D93-3B50CBB56426}" sibTransId="{9875E6E7-99D0-EA4D-A865-0C1A0CE93490}"/>
    <dgm:cxn modelId="{40470CDB-F823-B749-A317-203AF9ED2D29}" type="presOf" srcId="{30845FDC-E3D3-7C46-9709-9517A2625947}" destId="{B7719F75-A2DD-5F42-8825-4783D68DFD15}" srcOrd="1" destOrd="0" presId="urn:microsoft.com/office/officeart/2005/8/layout/list1"/>
    <dgm:cxn modelId="{F52322DB-C38C-A845-9D77-8D5C5AD196AA}" type="presOf" srcId="{A59B5100-3F33-F145-A172-0A4CEF8815BA}" destId="{08C50C94-75EE-7F4B-8716-A2E72BB6E045}" srcOrd="1" destOrd="0" presId="urn:microsoft.com/office/officeart/2005/8/layout/list1"/>
    <dgm:cxn modelId="{EA6ED4DC-A033-5340-B04A-B53301A044B1}" type="presOf" srcId="{A5925777-3230-4747-A5D5-D293CD4370D0}" destId="{878EA37F-ED2C-0743-A154-6ABB00084657}" srcOrd="0" destOrd="0" presId="urn:microsoft.com/office/officeart/2005/8/layout/list1"/>
    <dgm:cxn modelId="{A39EB1E8-1117-044B-A80D-B99694AF85A6}" type="presOf" srcId="{6FC97004-D4C6-DA45-9CE2-846B3E2D1AAF}" destId="{A250130A-3280-8C4E-A75A-8DDE3D3C76DB}" srcOrd="0" destOrd="0" presId="urn:microsoft.com/office/officeart/2005/8/layout/list1"/>
    <dgm:cxn modelId="{98924FF1-1953-D641-81A7-5914770B736D}" type="presOf" srcId="{424A710B-A170-7342-B790-7988FE552F48}" destId="{EC080A14-FC33-7944-AE07-E9AA0958A075}" srcOrd="1" destOrd="0" presId="urn:microsoft.com/office/officeart/2005/8/layout/list1"/>
    <dgm:cxn modelId="{421473FE-CBF3-7D43-8188-DE5E1D25FE7C}" srcId="{424A710B-A170-7342-B790-7988FE552F48}" destId="{A5925777-3230-4747-A5D5-D293CD4370D0}" srcOrd="0" destOrd="0" parTransId="{97F41137-7FB2-DB41-94FC-6B585CC3302D}" sibTransId="{05172167-4655-D84E-BC9E-26221D364FC9}"/>
    <dgm:cxn modelId="{312DF257-8057-564B-8D1F-573D2FE5EB50}" type="presParOf" srcId="{B15157D4-AE18-FF4C-B7AE-0C3CC4748694}" destId="{DA7153B2-30B9-AA46-9C82-4E6BE7144EDF}" srcOrd="0" destOrd="0" presId="urn:microsoft.com/office/officeart/2005/8/layout/list1"/>
    <dgm:cxn modelId="{C1282492-2B4C-874D-8CD2-427BFC05FA6E}" type="presParOf" srcId="{DA7153B2-30B9-AA46-9C82-4E6BE7144EDF}" destId="{040D076A-AED5-DF4B-AD53-7909DDCA0408}" srcOrd="0" destOrd="0" presId="urn:microsoft.com/office/officeart/2005/8/layout/list1"/>
    <dgm:cxn modelId="{D5EE0C1F-FEC5-2043-A377-E67FCD62E4A7}" type="presParOf" srcId="{DA7153B2-30B9-AA46-9C82-4E6BE7144EDF}" destId="{EC080A14-FC33-7944-AE07-E9AA0958A075}" srcOrd="1" destOrd="0" presId="urn:microsoft.com/office/officeart/2005/8/layout/list1"/>
    <dgm:cxn modelId="{13F51338-6298-1144-81C5-C9CB0F1FBA94}" type="presParOf" srcId="{B15157D4-AE18-FF4C-B7AE-0C3CC4748694}" destId="{0E7EDA4A-0E1E-BB4E-98D1-CC8A46D2438B}" srcOrd="1" destOrd="0" presId="urn:microsoft.com/office/officeart/2005/8/layout/list1"/>
    <dgm:cxn modelId="{56DE7E55-49B5-DB47-AC0E-80D94BF04717}" type="presParOf" srcId="{B15157D4-AE18-FF4C-B7AE-0C3CC4748694}" destId="{878EA37F-ED2C-0743-A154-6ABB00084657}" srcOrd="2" destOrd="0" presId="urn:microsoft.com/office/officeart/2005/8/layout/list1"/>
    <dgm:cxn modelId="{B8BE35A8-EE70-5643-992C-086731C1DBA6}" type="presParOf" srcId="{B15157D4-AE18-FF4C-B7AE-0C3CC4748694}" destId="{575FDCE7-4AAE-5B4D-ADD2-6E22FA430F74}" srcOrd="3" destOrd="0" presId="urn:microsoft.com/office/officeart/2005/8/layout/list1"/>
    <dgm:cxn modelId="{A155ED7B-7726-B14E-9B98-B387D038F7CB}" type="presParOf" srcId="{B15157D4-AE18-FF4C-B7AE-0C3CC4748694}" destId="{8DE4E4D6-C984-C345-A1CD-3A6EB168FC89}" srcOrd="4" destOrd="0" presId="urn:microsoft.com/office/officeart/2005/8/layout/list1"/>
    <dgm:cxn modelId="{1DF0A577-AE6A-2C4B-865D-23861AF2EB64}" type="presParOf" srcId="{8DE4E4D6-C984-C345-A1CD-3A6EB168FC89}" destId="{E0BEE921-403E-1142-A3DB-9595347ACEB5}" srcOrd="0" destOrd="0" presId="urn:microsoft.com/office/officeart/2005/8/layout/list1"/>
    <dgm:cxn modelId="{C4F0ACC7-1625-0C4D-9F83-A1F6A8F6068E}" type="presParOf" srcId="{8DE4E4D6-C984-C345-A1CD-3A6EB168FC89}" destId="{08C50C94-75EE-7F4B-8716-A2E72BB6E045}" srcOrd="1" destOrd="0" presId="urn:microsoft.com/office/officeart/2005/8/layout/list1"/>
    <dgm:cxn modelId="{35E85B64-8819-0D42-8CAF-59BCF77CE800}" type="presParOf" srcId="{B15157D4-AE18-FF4C-B7AE-0C3CC4748694}" destId="{6F2E0F1D-D175-214E-B926-4799E0F4FBEA}" srcOrd="5" destOrd="0" presId="urn:microsoft.com/office/officeart/2005/8/layout/list1"/>
    <dgm:cxn modelId="{4D3C0943-70DF-BC4F-A9AB-7E6FE2F7A426}" type="presParOf" srcId="{B15157D4-AE18-FF4C-B7AE-0C3CC4748694}" destId="{78203D0F-4A5A-D547-9A69-1256D4F2EE3E}" srcOrd="6" destOrd="0" presId="urn:microsoft.com/office/officeart/2005/8/layout/list1"/>
    <dgm:cxn modelId="{D006F9EA-4DEF-1043-8E3B-E2DAD2A253BF}" type="presParOf" srcId="{B15157D4-AE18-FF4C-B7AE-0C3CC4748694}" destId="{55C50710-4D22-3647-B84F-8086B7C689CE}" srcOrd="7" destOrd="0" presId="urn:microsoft.com/office/officeart/2005/8/layout/list1"/>
    <dgm:cxn modelId="{740BBDF9-DE8E-5049-997A-21068BF428E3}" type="presParOf" srcId="{B15157D4-AE18-FF4C-B7AE-0C3CC4748694}" destId="{C7C3DF20-FC6C-2340-80F0-A9B4866A35E6}" srcOrd="8" destOrd="0" presId="urn:microsoft.com/office/officeart/2005/8/layout/list1"/>
    <dgm:cxn modelId="{9D798B41-C400-AB4F-9BA3-F45EC186A8F6}" type="presParOf" srcId="{C7C3DF20-FC6C-2340-80F0-A9B4866A35E6}" destId="{2E6E5056-ACD2-844D-AB7A-FA3560999AED}" srcOrd="0" destOrd="0" presId="urn:microsoft.com/office/officeart/2005/8/layout/list1"/>
    <dgm:cxn modelId="{199D73AF-7F63-6A41-B18D-7234FC40E0D4}" type="presParOf" srcId="{C7C3DF20-FC6C-2340-80F0-A9B4866A35E6}" destId="{B7719F75-A2DD-5F42-8825-4783D68DFD15}" srcOrd="1" destOrd="0" presId="urn:microsoft.com/office/officeart/2005/8/layout/list1"/>
    <dgm:cxn modelId="{EB4FA951-364C-594F-90DA-E3845D1840BE}" type="presParOf" srcId="{B15157D4-AE18-FF4C-B7AE-0C3CC4748694}" destId="{3F6F9A29-5C44-E04D-BA18-0691CA19BF63}" srcOrd="9" destOrd="0" presId="urn:microsoft.com/office/officeart/2005/8/layout/list1"/>
    <dgm:cxn modelId="{B66A5BDC-75A8-AB44-98A2-5C1397E2C4D9}" type="presParOf" srcId="{B15157D4-AE18-FF4C-B7AE-0C3CC4748694}" destId="{A250130A-3280-8C4E-A75A-8DDE3D3C76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0E3C9-3BEA-AB46-A828-A2CF5CE51B86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9B5100-3F33-F145-A172-0A4CEF8815BA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2. Strategi </a:t>
          </a:r>
          <a:r>
            <a:rPr lang="en-US" b="1" dirty="0" err="1">
              <a:latin typeface="Barlow" panose="00000500000000000000" pitchFamily="2" charset="0"/>
            </a:rPr>
            <a:t>konsentrasi</a:t>
          </a:r>
          <a:r>
            <a:rPr lang="en-US" b="1" dirty="0">
              <a:latin typeface="Barlow" panose="00000500000000000000" pitchFamily="2" charset="0"/>
            </a:rPr>
            <a:t> </a:t>
          </a:r>
        </a:p>
      </dgm:t>
    </dgm:pt>
    <dgm:pt modelId="{B524670D-CBB1-844D-9053-CACA604826ED}" type="par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2F77CB0D-3CF0-C64B-B9C9-CD5A63CFEBB1}" type="sib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30845FDC-E3D3-7C46-9709-9517A2625947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3. Strategi </a:t>
          </a:r>
          <a:r>
            <a:rPr lang="en-US" b="1" dirty="0" err="1">
              <a:latin typeface="Barlow" panose="00000500000000000000" pitchFamily="2" charset="0"/>
            </a:rPr>
            <a:t>pertumbuhan</a:t>
          </a:r>
          <a:r>
            <a:rPr lang="en-US" b="1" dirty="0">
              <a:latin typeface="Barlow" panose="00000500000000000000" pitchFamily="2" charset="0"/>
            </a:rPr>
            <a:t> internal</a:t>
          </a:r>
        </a:p>
      </dgm:t>
    </dgm:pt>
    <dgm:pt modelId="{501490E2-A7B3-9B42-B35F-C1102A24C4A0}" type="par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B2BD0DB-EC15-764D-98E3-C929ADBA04CB}" type="sib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424A710B-A170-7342-B790-7988FE552F48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1. Strategi </a:t>
          </a:r>
          <a:r>
            <a:rPr lang="en-US" b="1" dirty="0" err="1">
              <a:latin typeface="Barlow" panose="00000500000000000000" pitchFamily="2" charset="0"/>
            </a:rPr>
            <a:t>pertumbuhan</a:t>
          </a:r>
          <a:r>
            <a:rPr lang="en-US" b="1" dirty="0">
              <a:latin typeface="Barlow" panose="00000500000000000000" pitchFamily="2" charset="0"/>
            </a:rPr>
            <a:t> </a:t>
          </a:r>
          <a:r>
            <a:rPr lang="en-US" b="1" dirty="0" err="1">
              <a:latin typeface="Barlow" panose="00000500000000000000" pitchFamily="2" charset="0"/>
            </a:rPr>
            <a:t>eksternal</a:t>
          </a:r>
          <a:r>
            <a:rPr lang="en-US" b="1" dirty="0">
              <a:latin typeface="Barlow" panose="00000500000000000000" pitchFamily="2" charset="0"/>
            </a:rPr>
            <a:t> </a:t>
          </a:r>
        </a:p>
      </dgm:t>
    </dgm:pt>
    <dgm:pt modelId="{FB3A70FF-A46D-9843-A2F7-ECAAD71CED12}" type="sib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C24B57AD-B37B-4744-AE04-8057F84C31D6}" type="par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FC7B1EDE-5886-DC4D-81DC-E9A30935081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Fokus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dalam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meningkatkan</a:t>
          </a:r>
          <a:r>
            <a:rPr lang="en-US" dirty="0">
              <a:latin typeface="Barlow" panose="00000500000000000000" pitchFamily="2" charset="0"/>
            </a:rPr>
            <a:t> pasar, </a:t>
          </a:r>
          <a:r>
            <a:rPr lang="en-US" dirty="0" err="1">
              <a:latin typeface="Barlow" panose="00000500000000000000" pitchFamily="2" charset="0"/>
            </a:rPr>
            <a:t>meminimalisir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biaya</a:t>
          </a:r>
          <a:r>
            <a:rPr lang="en-US" dirty="0">
              <a:latin typeface="Barlow" panose="00000500000000000000" pitchFamily="2" charset="0"/>
            </a:rPr>
            <a:t> dan </a:t>
          </a:r>
          <a:r>
            <a:rPr lang="en-US" dirty="0" err="1">
              <a:latin typeface="Barlow" panose="00000500000000000000" pitchFamily="2" charset="0"/>
            </a:rPr>
            <a:t>memelihara</a:t>
          </a:r>
          <a:r>
            <a:rPr lang="en-US" dirty="0">
              <a:latin typeface="Barlow" panose="00000500000000000000" pitchFamily="2" charset="0"/>
            </a:rPr>
            <a:t> pasar </a:t>
          </a:r>
          <a:r>
            <a:rPr lang="en-US" dirty="0" err="1">
              <a:latin typeface="Barlow" panose="00000500000000000000" pitchFamily="2" charset="0"/>
            </a:rPr>
            <a:t>untuk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suatu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produk</a:t>
          </a:r>
          <a:r>
            <a:rPr lang="en-US" dirty="0">
              <a:latin typeface="Barlow" panose="00000500000000000000" pitchFamily="2" charset="0"/>
            </a:rPr>
            <a:t> dan </a:t>
          </a:r>
          <a:r>
            <a:rPr lang="en-US" dirty="0" err="1">
              <a:latin typeface="Barlow" panose="00000500000000000000" pitchFamily="2" charset="0"/>
            </a:rPr>
            <a:t>pelayan</a:t>
          </a:r>
          <a:r>
            <a:rPr lang="en-US" dirty="0">
              <a:latin typeface="Barlow" panose="00000500000000000000" pitchFamily="2" charset="0"/>
            </a:rPr>
            <a:t> yang </a:t>
          </a:r>
          <a:r>
            <a:rPr lang="en-US" dirty="0" err="1">
              <a:latin typeface="Barlow" panose="00000500000000000000" pitchFamily="2" charset="0"/>
            </a:rPr>
            <a:t>telah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berjalan</a:t>
          </a:r>
          <a:r>
            <a:rPr lang="en-US" dirty="0">
              <a:latin typeface="Barlow" panose="00000500000000000000" pitchFamily="2" charset="0"/>
            </a:rPr>
            <a:t>.</a:t>
          </a:r>
        </a:p>
      </dgm:t>
    </dgm:pt>
    <dgm:pt modelId="{DFBBF3BC-36A5-E943-84FF-949B2A4E74B7}" type="par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86B3A285-20A5-C342-8EB8-6341D183586B}" type="sib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6FC97004-D4C6-DA45-9CE2-846B3E2D1AA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Fokus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dalam</a:t>
          </a:r>
          <a:r>
            <a:rPr lang="en-US" dirty="0">
              <a:latin typeface="Barlow" panose="00000500000000000000" pitchFamily="2" charset="0"/>
            </a:rPr>
            <a:t> pasar yang </a:t>
          </a:r>
          <a:r>
            <a:rPr lang="en-US" dirty="0" err="1">
              <a:latin typeface="Barlow" panose="00000500000000000000" pitchFamily="2" charset="0"/>
            </a:rPr>
            <a:t>baru</a:t>
          </a:r>
          <a:r>
            <a:rPr lang="en-US" dirty="0">
              <a:latin typeface="Barlow" panose="00000500000000000000" pitchFamily="2" charset="0"/>
            </a:rPr>
            <a:t> dan </a:t>
          </a:r>
          <a:r>
            <a:rPr lang="en-US" dirty="0" err="1">
              <a:latin typeface="Barlow" panose="00000500000000000000" pitchFamily="2" charset="0"/>
            </a:rPr>
            <a:t>pengembangan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produk</a:t>
          </a:r>
          <a:r>
            <a:rPr lang="en-US" dirty="0">
              <a:latin typeface="Barlow" panose="00000500000000000000" pitchFamily="2" charset="0"/>
            </a:rPr>
            <a:t>, </a:t>
          </a:r>
          <a:r>
            <a:rPr lang="en-US" dirty="0" err="1">
              <a:latin typeface="Barlow" panose="00000500000000000000" pitchFamily="2" charset="0"/>
            </a:rPr>
            <a:t>inovasi</a:t>
          </a:r>
          <a:r>
            <a:rPr lang="en-US" dirty="0">
              <a:latin typeface="Barlow" panose="00000500000000000000" pitchFamily="2" charset="0"/>
            </a:rPr>
            <a:t> dan joint venture. </a:t>
          </a:r>
        </a:p>
      </dgm:t>
    </dgm:pt>
    <dgm:pt modelId="{514A4594-A764-E94F-8D93-3B50CBB56426}" type="par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875E6E7-99D0-EA4D-A865-0C1A0CE93490}" type="sib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A5925777-3230-4747-A5D5-D293CD4370D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>
              <a:latin typeface="Barlow" panose="00000500000000000000" pitchFamily="2" charset="0"/>
            </a:rPr>
            <a:t>Mendekati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rekanan</a:t>
          </a:r>
          <a:r>
            <a:rPr lang="en-US" dirty="0">
              <a:latin typeface="Barlow" panose="00000500000000000000" pitchFamily="2" charset="0"/>
            </a:rPr>
            <a:t> dan </a:t>
          </a:r>
          <a:r>
            <a:rPr lang="en-US" dirty="0" err="1">
              <a:latin typeface="Barlow" panose="00000500000000000000" pitchFamily="2" charset="0"/>
            </a:rPr>
            <a:t>pemasok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atau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membeli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bisnis</a:t>
          </a:r>
          <a:r>
            <a:rPr lang="en-US" dirty="0">
              <a:latin typeface="Barlow" panose="00000500000000000000" pitchFamily="2" charset="0"/>
            </a:rPr>
            <a:t> yang </a:t>
          </a:r>
          <a:r>
            <a:rPr lang="en-US" dirty="0" err="1">
              <a:latin typeface="Barlow" panose="00000500000000000000" pitchFamily="2" charset="0"/>
            </a:rPr>
            <a:t>sesuai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dengan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perusahaan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untuk</a:t>
          </a:r>
          <a:r>
            <a:rPr lang="en-US" dirty="0">
              <a:latin typeface="Barlow" panose="00000500000000000000" pitchFamily="2" charset="0"/>
            </a:rPr>
            <a:t> </a:t>
          </a:r>
          <a:r>
            <a:rPr lang="en-US" dirty="0" err="1">
              <a:latin typeface="Barlow" panose="00000500000000000000" pitchFamily="2" charset="0"/>
            </a:rPr>
            <a:t>mengembangkan</a:t>
          </a:r>
          <a:r>
            <a:rPr lang="en-US" dirty="0">
              <a:latin typeface="Barlow" panose="00000500000000000000" pitchFamily="2" charset="0"/>
            </a:rPr>
            <a:t> pasar yang </a:t>
          </a:r>
          <a:r>
            <a:rPr lang="en-US" dirty="0" err="1">
              <a:latin typeface="Barlow" panose="00000500000000000000" pitchFamily="2" charset="0"/>
            </a:rPr>
            <a:t>baru</a:t>
          </a:r>
          <a:r>
            <a:rPr lang="en-US" dirty="0">
              <a:latin typeface="Barlow" panose="00000500000000000000" pitchFamily="2" charset="0"/>
            </a:rPr>
            <a:t>.</a:t>
          </a:r>
        </a:p>
      </dgm:t>
    </dgm:pt>
    <dgm:pt modelId="{05172167-4655-D84E-BC9E-26221D364FC9}" type="sib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7F41137-7FB2-DB41-94FC-6B585CC3302D}" type="par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B15157D4-AE18-FF4C-B7AE-0C3CC4748694}" type="pres">
      <dgm:prSet presAssocID="{C430E3C9-3BEA-AB46-A828-A2CF5CE51B86}" presName="linear" presStyleCnt="0">
        <dgm:presLayoutVars>
          <dgm:dir/>
          <dgm:animLvl val="lvl"/>
          <dgm:resizeHandles val="exact"/>
        </dgm:presLayoutVars>
      </dgm:prSet>
      <dgm:spPr/>
    </dgm:pt>
    <dgm:pt modelId="{DA7153B2-30B9-AA46-9C82-4E6BE7144EDF}" type="pres">
      <dgm:prSet presAssocID="{424A710B-A170-7342-B790-7988FE552F48}" presName="parentLin" presStyleCnt="0"/>
      <dgm:spPr/>
    </dgm:pt>
    <dgm:pt modelId="{040D076A-AED5-DF4B-AD53-7909DDCA0408}" type="pres">
      <dgm:prSet presAssocID="{424A710B-A170-7342-B790-7988FE552F48}" presName="parentLeftMargin" presStyleLbl="node1" presStyleIdx="0" presStyleCnt="3"/>
      <dgm:spPr/>
    </dgm:pt>
    <dgm:pt modelId="{EC080A14-FC33-7944-AE07-E9AA0958A075}" type="pres">
      <dgm:prSet presAssocID="{424A710B-A170-7342-B790-7988FE552F48}" presName="parentText" presStyleLbl="node1" presStyleIdx="0" presStyleCnt="3" custLinFactNeighborX="9051" custLinFactNeighborY="-3560">
        <dgm:presLayoutVars>
          <dgm:chMax val="0"/>
          <dgm:bulletEnabled val="1"/>
        </dgm:presLayoutVars>
      </dgm:prSet>
      <dgm:spPr/>
    </dgm:pt>
    <dgm:pt modelId="{0E7EDA4A-0E1E-BB4E-98D1-CC8A46D2438B}" type="pres">
      <dgm:prSet presAssocID="{424A710B-A170-7342-B790-7988FE552F48}" presName="negativeSpace" presStyleCnt="0"/>
      <dgm:spPr/>
    </dgm:pt>
    <dgm:pt modelId="{878EA37F-ED2C-0743-A154-6ABB00084657}" type="pres">
      <dgm:prSet presAssocID="{424A710B-A170-7342-B790-7988FE552F48}" presName="childText" presStyleLbl="conFgAcc1" presStyleIdx="0" presStyleCnt="3">
        <dgm:presLayoutVars>
          <dgm:bulletEnabled val="1"/>
        </dgm:presLayoutVars>
      </dgm:prSet>
      <dgm:spPr/>
    </dgm:pt>
    <dgm:pt modelId="{575FDCE7-4AAE-5B4D-ADD2-6E22FA430F74}" type="pres">
      <dgm:prSet presAssocID="{FB3A70FF-A46D-9843-A2F7-ECAAD71CED12}" presName="spaceBetweenRectangles" presStyleCnt="0"/>
      <dgm:spPr/>
    </dgm:pt>
    <dgm:pt modelId="{8DE4E4D6-C984-C345-A1CD-3A6EB168FC89}" type="pres">
      <dgm:prSet presAssocID="{A59B5100-3F33-F145-A172-0A4CEF8815BA}" presName="parentLin" presStyleCnt="0"/>
      <dgm:spPr/>
    </dgm:pt>
    <dgm:pt modelId="{E0BEE921-403E-1142-A3DB-9595347ACEB5}" type="pres">
      <dgm:prSet presAssocID="{A59B5100-3F33-F145-A172-0A4CEF8815BA}" presName="parentLeftMargin" presStyleLbl="node1" presStyleIdx="0" presStyleCnt="3"/>
      <dgm:spPr/>
    </dgm:pt>
    <dgm:pt modelId="{08C50C94-75EE-7F4B-8716-A2E72BB6E045}" type="pres">
      <dgm:prSet presAssocID="{A59B5100-3F33-F145-A172-0A4CEF8815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2E0F1D-D175-214E-B926-4799E0F4FBEA}" type="pres">
      <dgm:prSet presAssocID="{A59B5100-3F33-F145-A172-0A4CEF8815BA}" presName="negativeSpace" presStyleCnt="0"/>
      <dgm:spPr/>
    </dgm:pt>
    <dgm:pt modelId="{78203D0F-4A5A-D547-9A69-1256D4F2EE3E}" type="pres">
      <dgm:prSet presAssocID="{A59B5100-3F33-F145-A172-0A4CEF8815BA}" presName="childText" presStyleLbl="conFgAcc1" presStyleIdx="1" presStyleCnt="3">
        <dgm:presLayoutVars>
          <dgm:bulletEnabled val="1"/>
        </dgm:presLayoutVars>
      </dgm:prSet>
      <dgm:spPr/>
    </dgm:pt>
    <dgm:pt modelId="{55C50710-4D22-3647-B84F-8086B7C689CE}" type="pres">
      <dgm:prSet presAssocID="{2F77CB0D-3CF0-C64B-B9C9-CD5A63CFEBB1}" presName="spaceBetweenRectangles" presStyleCnt="0"/>
      <dgm:spPr/>
    </dgm:pt>
    <dgm:pt modelId="{C7C3DF20-FC6C-2340-80F0-A9B4866A35E6}" type="pres">
      <dgm:prSet presAssocID="{30845FDC-E3D3-7C46-9709-9517A2625947}" presName="parentLin" presStyleCnt="0"/>
      <dgm:spPr/>
    </dgm:pt>
    <dgm:pt modelId="{2E6E5056-ACD2-844D-AB7A-FA3560999AED}" type="pres">
      <dgm:prSet presAssocID="{30845FDC-E3D3-7C46-9709-9517A2625947}" presName="parentLeftMargin" presStyleLbl="node1" presStyleIdx="1" presStyleCnt="3"/>
      <dgm:spPr/>
    </dgm:pt>
    <dgm:pt modelId="{B7719F75-A2DD-5F42-8825-4783D68DFD15}" type="pres">
      <dgm:prSet presAssocID="{30845FDC-E3D3-7C46-9709-9517A26259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6F9A29-5C44-E04D-BA18-0691CA19BF63}" type="pres">
      <dgm:prSet presAssocID="{30845FDC-E3D3-7C46-9709-9517A2625947}" presName="negativeSpace" presStyleCnt="0"/>
      <dgm:spPr/>
    </dgm:pt>
    <dgm:pt modelId="{A250130A-3280-8C4E-A75A-8DDE3D3C76DB}" type="pres">
      <dgm:prSet presAssocID="{30845FDC-E3D3-7C46-9709-9517A262594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875C01-4D0F-AE4B-B467-886BF1C3ED27}" srcId="{A59B5100-3F33-F145-A172-0A4CEF8815BA}" destId="{FC7B1EDE-5886-DC4D-81DC-E9A30935081B}" srcOrd="0" destOrd="0" parTransId="{DFBBF3BC-36A5-E943-84FF-949B2A4E74B7}" sibTransId="{86B3A285-20A5-C342-8EB8-6341D183586B}"/>
    <dgm:cxn modelId="{CB75870E-D7D2-3347-88D1-E4FEFAED0885}" type="presOf" srcId="{424A710B-A170-7342-B790-7988FE552F48}" destId="{040D076A-AED5-DF4B-AD53-7909DDCA0408}" srcOrd="0" destOrd="0" presId="urn:microsoft.com/office/officeart/2005/8/layout/list1"/>
    <dgm:cxn modelId="{A97F3517-599B-D342-BCAC-5D7BFE27FA7B}" srcId="{C430E3C9-3BEA-AB46-A828-A2CF5CE51B86}" destId="{424A710B-A170-7342-B790-7988FE552F48}" srcOrd="0" destOrd="0" parTransId="{C24B57AD-B37B-4744-AE04-8057F84C31D6}" sibTransId="{FB3A70FF-A46D-9843-A2F7-ECAAD71CED12}"/>
    <dgm:cxn modelId="{DF374B29-936B-C146-AC3C-C248ADADC2A4}" type="presOf" srcId="{C430E3C9-3BEA-AB46-A828-A2CF5CE51B86}" destId="{B15157D4-AE18-FF4C-B7AE-0C3CC4748694}" srcOrd="0" destOrd="0" presId="urn:microsoft.com/office/officeart/2005/8/layout/list1"/>
    <dgm:cxn modelId="{701A7A37-1665-334B-823F-D5B72E12FD58}" srcId="{C430E3C9-3BEA-AB46-A828-A2CF5CE51B86}" destId="{A59B5100-3F33-F145-A172-0A4CEF8815BA}" srcOrd="1" destOrd="0" parTransId="{B524670D-CBB1-844D-9053-CACA604826ED}" sibTransId="{2F77CB0D-3CF0-C64B-B9C9-CD5A63CFEBB1}"/>
    <dgm:cxn modelId="{515C5538-B0ED-C64B-B926-11D0407EAFD0}" type="presOf" srcId="{30845FDC-E3D3-7C46-9709-9517A2625947}" destId="{2E6E5056-ACD2-844D-AB7A-FA3560999AED}" srcOrd="0" destOrd="0" presId="urn:microsoft.com/office/officeart/2005/8/layout/list1"/>
    <dgm:cxn modelId="{A3F7AA63-50D0-A347-904D-A847093E25CC}" srcId="{C430E3C9-3BEA-AB46-A828-A2CF5CE51B86}" destId="{30845FDC-E3D3-7C46-9709-9517A2625947}" srcOrd="2" destOrd="0" parTransId="{501490E2-A7B3-9B42-B35F-C1102A24C4A0}" sibTransId="{0B2BD0DB-EC15-764D-98E3-C929ADBA04CB}"/>
    <dgm:cxn modelId="{39F02247-1965-B749-883C-FD98A54E4CEF}" type="presOf" srcId="{FC7B1EDE-5886-DC4D-81DC-E9A30935081B}" destId="{78203D0F-4A5A-D547-9A69-1256D4F2EE3E}" srcOrd="0" destOrd="0" presId="urn:microsoft.com/office/officeart/2005/8/layout/list1"/>
    <dgm:cxn modelId="{F53631AB-697B-0B47-9448-648E794A7843}" type="presOf" srcId="{A59B5100-3F33-F145-A172-0A4CEF8815BA}" destId="{E0BEE921-403E-1142-A3DB-9595347ACEB5}" srcOrd="0" destOrd="0" presId="urn:microsoft.com/office/officeart/2005/8/layout/list1"/>
    <dgm:cxn modelId="{EA061FC3-9388-D34A-8995-F9D3C857E311}" srcId="{30845FDC-E3D3-7C46-9709-9517A2625947}" destId="{6FC97004-D4C6-DA45-9CE2-846B3E2D1AAF}" srcOrd="0" destOrd="0" parTransId="{514A4594-A764-E94F-8D93-3B50CBB56426}" sibTransId="{9875E6E7-99D0-EA4D-A865-0C1A0CE93490}"/>
    <dgm:cxn modelId="{40470CDB-F823-B749-A317-203AF9ED2D29}" type="presOf" srcId="{30845FDC-E3D3-7C46-9709-9517A2625947}" destId="{B7719F75-A2DD-5F42-8825-4783D68DFD15}" srcOrd="1" destOrd="0" presId="urn:microsoft.com/office/officeart/2005/8/layout/list1"/>
    <dgm:cxn modelId="{F52322DB-C38C-A845-9D77-8D5C5AD196AA}" type="presOf" srcId="{A59B5100-3F33-F145-A172-0A4CEF8815BA}" destId="{08C50C94-75EE-7F4B-8716-A2E72BB6E045}" srcOrd="1" destOrd="0" presId="urn:microsoft.com/office/officeart/2005/8/layout/list1"/>
    <dgm:cxn modelId="{EA6ED4DC-A033-5340-B04A-B53301A044B1}" type="presOf" srcId="{A5925777-3230-4747-A5D5-D293CD4370D0}" destId="{878EA37F-ED2C-0743-A154-6ABB00084657}" srcOrd="0" destOrd="0" presId="urn:microsoft.com/office/officeart/2005/8/layout/list1"/>
    <dgm:cxn modelId="{A39EB1E8-1117-044B-A80D-B99694AF85A6}" type="presOf" srcId="{6FC97004-D4C6-DA45-9CE2-846B3E2D1AAF}" destId="{A250130A-3280-8C4E-A75A-8DDE3D3C76DB}" srcOrd="0" destOrd="0" presId="urn:microsoft.com/office/officeart/2005/8/layout/list1"/>
    <dgm:cxn modelId="{98924FF1-1953-D641-81A7-5914770B736D}" type="presOf" srcId="{424A710B-A170-7342-B790-7988FE552F48}" destId="{EC080A14-FC33-7944-AE07-E9AA0958A075}" srcOrd="1" destOrd="0" presId="urn:microsoft.com/office/officeart/2005/8/layout/list1"/>
    <dgm:cxn modelId="{421473FE-CBF3-7D43-8188-DE5E1D25FE7C}" srcId="{424A710B-A170-7342-B790-7988FE552F48}" destId="{A5925777-3230-4747-A5D5-D293CD4370D0}" srcOrd="0" destOrd="0" parTransId="{97F41137-7FB2-DB41-94FC-6B585CC3302D}" sibTransId="{05172167-4655-D84E-BC9E-26221D364FC9}"/>
    <dgm:cxn modelId="{312DF257-8057-564B-8D1F-573D2FE5EB50}" type="presParOf" srcId="{B15157D4-AE18-FF4C-B7AE-0C3CC4748694}" destId="{DA7153B2-30B9-AA46-9C82-4E6BE7144EDF}" srcOrd="0" destOrd="0" presId="urn:microsoft.com/office/officeart/2005/8/layout/list1"/>
    <dgm:cxn modelId="{C1282492-2B4C-874D-8CD2-427BFC05FA6E}" type="presParOf" srcId="{DA7153B2-30B9-AA46-9C82-4E6BE7144EDF}" destId="{040D076A-AED5-DF4B-AD53-7909DDCA0408}" srcOrd="0" destOrd="0" presId="urn:microsoft.com/office/officeart/2005/8/layout/list1"/>
    <dgm:cxn modelId="{D5EE0C1F-FEC5-2043-A377-E67FCD62E4A7}" type="presParOf" srcId="{DA7153B2-30B9-AA46-9C82-4E6BE7144EDF}" destId="{EC080A14-FC33-7944-AE07-E9AA0958A075}" srcOrd="1" destOrd="0" presId="urn:microsoft.com/office/officeart/2005/8/layout/list1"/>
    <dgm:cxn modelId="{13F51338-6298-1144-81C5-C9CB0F1FBA94}" type="presParOf" srcId="{B15157D4-AE18-FF4C-B7AE-0C3CC4748694}" destId="{0E7EDA4A-0E1E-BB4E-98D1-CC8A46D2438B}" srcOrd="1" destOrd="0" presId="urn:microsoft.com/office/officeart/2005/8/layout/list1"/>
    <dgm:cxn modelId="{56DE7E55-49B5-DB47-AC0E-80D94BF04717}" type="presParOf" srcId="{B15157D4-AE18-FF4C-B7AE-0C3CC4748694}" destId="{878EA37F-ED2C-0743-A154-6ABB00084657}" srcOrd="2" destOrd="0" presId="urn:microsoft.com/office/officeart/2005/8/layout/list1"/>
    <dgm:cxn modelId="{B8BE35A8-EE70-5643-992C-086731C1DBA6}" type="presParOf" srcId="{B15157D4-AE18-FF4C-B7AE-0C3CC4748694}" destId="{575FDCE7-4AAE-5B4D-ADD2-6E22FA430F74}" srcOrd="3" destOrd="0" presId="urn:microsoft.com/office/officeart/2005/8/layout/list1"/>
    <dgm:cxn modelId="{A155ED7B-7726-B14E-9B98-B387D038F7CB}" type="presParOf" srcId="{B15157D4-AE18-FF4C-B7AE-0C3CC4748694}" destId="{8DE4E4D6-C984-C345-A1CD-3A6EB168FC89}" srcOrd="4" destOrd="0" presId="urn:microsoft.com/office/officeart/2005/8/layout/list1"/>
    <dgm:cxn modelId="{1DF0A577-AE6A-2C4B-865D-23861AF2EB64}" type="presParOf" srcId="{8DE4E4D6-C984-C345-A1CD-3A6EB168FC89}" destId="{E0BEE921-403E-1142-A3DB-9595347ACEB5}" srcOrd="0" destOrd="0" presId="urn:microsoft.com/office/officeart/2005/8/layout/list1"/>
    <dgm:cxn modelId="{C4F0ACC7-1625-0C4D-9F83-A1F6A8F6068E}" type="presParOf" srcId="{8DE4E4D6-C984-C345-A1CD-3A6EB168FC89}" destId="{08C50C94-75EE-7F4B-8716-A2E72BB6E045}" srcOrd="1" destOrd="0" presId="urn:microsoft.com/office/officeart/2005/8/layout/list1"/>
    <dgm:cxn modelId="{35E85B64-8819-0D42-8CAF-59BCF77CE800}" type="presParOf" srcId="{B15157D4-AE18-FF4C-B7AE-0C3CC4748694}" destId="{6F2E0F1D-D175-214E-B926-4799E0F4FBEA}" srcOrd="5" destOrd="0" presId="urn:microsoft.com/office/officeart/2005/8/layout/list1"/>
    <dgm:cxn modelId="{4D3C0943-70DF-BC4F-A9AB-7E6FE2F7A426}" type="presParOf" srcId="{B15157D4-AE18-FF4C-B7AE-0C3CC4748694}" destId="{78203D0F-4A5A-D547-9A69-1256D4F2EE3E}" srcOrd="6" destOrd="0" presId="urn:microsoft.com/office/officeart/2005/8/layout/list1"/>
    <dgm:cxn modelId="{D006F9EA-4DEF-1043-8E3B-E2DAD2A253BF}" type="presParOf" srcId="{B15157D4-AE18-FF4C-B7AE-0C3CC4748694}" destId="{55C50710-4D22-3647-B84F-8086B7C689CE}" srcOrd="7" destOrd="0" presId="urn:microsoft.com/office/officeart/2005/8/layout/list1"/>
    <dgm:cxn modelId="{740BBDF9-DE8E-5049-997A-21068BF428E3}" type="presParOf" srcId="{B15157D4-AE18-FF4C-B7AE-0C3CC4748694}" destId="{C7C3DF20-FC6C-2340-80F0-A9B4866A35E6}" srcOrd="8" destOrd="0" presId="urn:microsoft.com/office/officeart/2005/8/layout/list1"/>
    <dgm:cxn modelId="{9D798B41-C400-AB4F-9BA3-F45EC186A8F6}" type="presParOf" srcId="{C7C3DF20-FC6C-2340-80F0-A9B4866A35E6}" destId="{2E6E5056-ACD2-844D-AB7A-FA3560999AED}" srcOrd="0" destOrd="0" presId="urn:microsoft.com/office/officeart/2005/8/layout/list1"/>
    <dgm:cxn modelId="{199D73AF-7F63-6A41-B18D-7234FC40E0D4}" type="presParOf" srcId="{C7C3DF20-FC6C-2340-80F0-A9B4866A35E6}" destId="{B7719F75-A2DD-5F42-8825-4783D68DFD15}" srcOrd="1" destOrd="0" presId="urn:microsoft.com/office/officeart/2005/8/layout/list1"/>
    <dgm:cxn modelId="{EB4FA951-364C-594F-90DA-E3845D1840BE}" type="presParOf" srcId="{B15157D4-AE18-FF4C-B7AE-0C3CC4748694}" destId="{3F6F9A29-5C44-E04D-BA18-0691CA19BF63}" srcOrd="9" destOrd="0" presId="urn:microsoft.com/office/officeart/2005/8/layout/list1"/>
    <dgm:cxn modelId="{B66A5BDC-75A8-AB44-98A2-5C1397E2C4D9}" type="presParOf" srcId="{B15157D4-AE18-FF4C-B7AE-0C3CC4748694}" destId="{A250130A-3280-8C4E-A75A-8DDE3D3C76D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0E3C9-3BEA-AB46-A828-A2CF5CE51B86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9B5100-3F33-F145-A172-0A4CEF8815BA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2. </a:t>
          </a:r>
          <a:r>
            <a:rPr lang="en-US" b="1" dirty="0" err="1">
              <a:latin typeface="Barlow" panose="00000500000000000000" pitchFamily="2" charset="0"/>
            </a:rPr>
            <a:t>Mengidentifikasikan</a:t>
          </a:r>
          <a:r>
            <a:rPr lang="en-US" b="1" dirty="0">
              <a:latin typeface="Barlow" panose="00000500000000000000" pitchFamily="2" charset="0"/>
            </a:rPr>
            <a:t> </a:t>
          </a:r>
          <a:r>
            <a:rPr lang="en-US" b="1" dirty="0" err="1">
              <a:latin typeface="Barlow" panose="00000500000000000000" pitchFamily="2" charset="0"/>
            </a:rPr>
            <a:t>aktivitas</a:t>
          </a:r>
          <a:r>
            <a:rPr lang="en-US" b="1" dirty="0">
              <a:latin typeface="Barlow" panose="00000500000000000000" pitchFamily="2" charset="0"/>
            </a:rPr>
            <a:t> dan </a:t>
          </a:r>
          <a:r>
            <a:rPr lang="en-US" b="1" dirty="0" err="1">
              <a:latin typeface="Barlow" panose="00000500000000000000" pitchFamily="2" charset="0"/>
            </a:rPr>
            <a:t>kebijakan</a:t>
          </a:r>
          <a:r>
            <a:rPr lang="en-US" b="1" dirty="0">
              <a:latin typeface="Barlow" panose="00000500000000000000" pitchFamily="2" charset="0"/>
            </a:rPr>
            <a:t> </a:t>
          </a:r>
          <a:r>
            <a:rPr lang="en-US" b="1" dirty="0" err="1">
              <a:latin typeface="Barlow" panose="00000500000000000000" pitchFamily="2" charset="0"/>
            </a:rPr>
            <a:t>sistem</a:t>
          </a:r>
          <a:r>
            <a:rPr lang="en-US" b="1" dirty="0">
              <a:latin typeface="Barlow" panose="00000500000000000000" pitchFamily="2" charset="0"/>
            </a:rPr>
            <a:t> SDM  </a:t>
          </a:r>
        </a:p>
      </dgm:t>
    </dgm:pt>
    <dgm:pt modelId="{B524670D-CBB1-844D-9053-CACA604826ED}" type="par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2F77CB0D-3CF0-C64B-B9C9-CD5A63CFEBB1}" type="sib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30845FDC-E3D3-7C46-9709-9517A2625947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3. </a:t>
          </a:r>
          <a:r>
            <a:rPr lang="en-US" b="1" dirty="0" err="1"/>
            <a:t>Merancang</a:t>
          </a:r>
          <a:r>
            <a:rPr lang="en-US" b="1" dirty="0"/>
            <a:t> </a:t>
          </a:r>
          <a:r>
            <a:rPr lang="en-US" b="1" dirty="0" err="1"/>
            <a:t>sistem</a:t>
          </a:r>
          <a:r>
            <a:rPr lang="en-US" b="1" dirty="0"/>
            <a:t> </a:t>
          </a:r>
          <a:r>
            <a:rPr lang="en-US" b="1" dirty="0" err="1"/>
            <a:t>pengukuran</a:t>
          </a:r>
          <a:r>
            <a:rPr lang="en-US" b="1" dirty="0"/>
            <a:t> </a:t>
          </a:r>
          <a:r>
            <a:rPr lang="en-US" b="1" dirty="0" err="1"/>
            <a:t>nilai</a:t>
          </a:r>
          <a:r>
            <a:rPr lang="en-US" b="1" dirty="0"/>
            <a:t> SDM </a:t>
          </a:r>
          <a:endParaRPr lang="en-US" b="1" dirty="0">
            <a:latin typeface="Barlow" panose="00000500000000000000" pitchFamily="2" charset="0"/>
          </a:endParaRPr>
        </a:p>
      </dgm:t>
    </dgm:pt>
    <dgm:pt modelId="{501490E2-A7B3-9B42-B35F-C1102A24C4A0}" type="par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B2BD0DB-EC15-764D-98E3-C929ADBA04CB}" type="sib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424A710B-A170-7342-B790-7988FE552F48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1. </a:t>
          </a:r>
          <a:r>
            <a:rPr lang="en-US" b="1" dirty="0" err="1">
              <a:latin typeface="Barlow" panose="00000500000000000000" pitchFamily="2" charset="0"/>
            </a:rPr>
            <a:t>Mendefinisikan</a:t>
          </a:r>
          <a:r>
            <a:rPr lang="en-US" b="1" dirty="0">
              <a:latin typeface="Barlow" panose="00000500000000000000" pitchFamily="2" charset="0"/>
            </a:rPr>
            <a:t> strategi </a:t>
          </a:r>
          <a:r>
            <a:rPr lang="en-US" b="1" dirty="0" err="1">
              <a:latin typeface="Barlow" panose="00000500000000000000" pitchFamily="2" charset="0"/>
            </a:rPr>
            <a:t>bisnis</a:t>
          </a:r>
          <a:r>
            <a:rPr lang="en-US" b="1" dirty="0">
              <a:latin typeface="Barlow" panose="00000500000000000000" pitchFamily="2" charset="0"/>
            </a:rPr>
            <a:t>  </a:t>
          </a:r>
        </a:p>
      </dgm:t>
    </dgm:pt>
    <dgm:pt modelId="{FB3A70FF-A46D-9843-A2F7-ECAAD71CED12}" type="sib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C24B57AD-B37B-4744-AE04-8057F84C31D6}" type="par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FC7B1EDE-5886-DC4D-81DC-E9A30935081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Mengidentifikasikan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dan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SDM yang </a:t>
          </a:r>
          <a:r>
            <a:rPr lang="en-US" dirty="0" err="1"/>
            <a:t>relevan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strategis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mengawasi</a:t>
          </a:r>
          <a:r>
            <a:rPr lang="en-US" dirty="0"/>
            <a:t> </a:t>
          </a:r>
          <a:r>
            <a:rPr lang="en-US" dirty="0" err="1"/>
            <a:t>kinerja</a:t>
          </a:r>
          <a:r>
            <a:rPr lang="en-US" dirty="0"/>
            <a:t> SDM agar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ketentuan</a:t>
          </a:r>
          <a:r>
            <a:rPr lang="en-US" dirty="0"/>
            <a:t> yang </a:t>
          </a:r>
          <a:r>
            <a:rPr lang="en-US" dirty="0" err="1"/>
            <a:t>telaah</a:t>
          </a:r>
          <a:r>
            <a:rPr lang="en-US" dirty="0"/>
            <a:t> </a:t>
          </a:r>
          <a:r>
            <a:rPr lang="en-US" dirty="0" err="1"/>
            <a:t>disepakati</a:t>
          </a:r>
          <a:r>
            <a:rPr lang="en-US" dirty="0"/>
            <a:t> oleh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  <a:endParaRPr lang="en-US" dirty="0">
            <a:latin typeface="Barlow" panose="00000500000000000000" pitchFamily="2" charset="0"/>
          </a:endParaRPr>
        </a:p>
      </dgm:t>
    </dgm:pt>
    <dgm:pt modelId="{DFBBF3BC-36A5-E943-84FF-949B2A4E74B7}" type="par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86B3A285-20A5-C342-8EB8-6341D183586B}" type="sib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6FC97004-D4C6-DA45-9CE2-846B3E2D1AA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kriteria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merekrut</a:t>
          </a:r>
          <a:r>
            <a:rPr lang="en-US" dirty="0"/>
            <a:t> </a:t>
          </a:r>
          <a:r>
            <a:rPr lang="en-US" dirty="0" err="1"/>
            <a:t>tenaga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yang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keahlian</a:t>
          </a:r>
          <a:r>
            <a:rPr lang="en-US" dirty="0"/>
            <a:t> yang </a:t>
          </a:r>
          <a:r>
            <a:rPr lang="en-US" dirty="0" err="1"/>
            <a:t>dibutuhkan</a:t>
          </a:r>
          <a:r>
            <a:rPr lang="en-US" dirty="0"/>
            <a:t> oleh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.</a:t>
          </a:r>
          <a:endParaRPr lang="en-US" dirty="0">
            <a:latin typeface="Barlow" panose="00000500000000000000" pitchFamily="2" charset="0"/>
          </a:endParaRPr>
        </a:p>
      </dgm:t>
    </dgm:pt>
    <dgm:pt modelId="{514A4594-A764-E94F-8D93-3B50CBB56426}" type="par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875E6E7-99D0-EA4D-A865-0C1A0CE93490}" type="sib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A5925777-3230-4747-A5D5-D293CD4370D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Strategi </a:t>
          </a:r>
          <a:r>
            <a:rPr lang="en-US" dirty="0" err="1"/>
            <a:t>bisnis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</a:t>
          </a:r>
          <a:r>
            <a:rPr lang="en-US" dirty="0" err="1"/>
            <a:t>dokumen</a:t>
          </a:r>
          <a:r>
            <a:rPr lang="en-US" dirty="0"/>
            <a:t> yang </a:t>
          </a:r>
          <a:r>
            <a:rPr lang="en-US" dirty="0" err="1"/>
            <a:t>jelas</a:t>
          </a:r>
          <a:r>
            <a:rPr lang="en-US" dirty="0"/>
            <a:t> </a:t>
          </a:r>
          <a:r>
            <a:rPr lang="en-US" dirty="0" err="1"/>
            <a:t>mengartikulasikan</a:t>
          </a:r>
          <a:r>
            <a:rPr lang="en-US" dirty="0"/>
            <a:t> </a:t>
          </a:r>
          <a:r>
            <a:rPr lang="en-US" dirty="0" err="1"/>
            <a:t>arah</a:t>
          </a:r>
          <a:r>
            <a:rPr lang="en-US" dirty="0"/>
            <a:t> </a:t>
          </a:r>
          <a:r>
            <a:rPr lang="en-US" dirty="0" err="1"/>
            <a:t>bisnis</a:t>
          </a:r>
          <a:r>
            <a:rPr lang="en-US" dirty="0"/>
            <a:t>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dikejar</a:t>
          </a:r>
          <a:r>
            <a:rPr lang="en-US" dirty="0"/>
            <a:t> dan </a:t>
          </a:r>
          <a:r>
            <a:rPr lang="en-US" dirty="0" err="1"/>
            <a:t>langkah</a:t>
          </a:r>
          <a:r>
            <a:rPr lang="en-US" dirty="0"/>
            <a:t>- </a:t>
          </a:r>
          <a:r>
            <a:rPr lang="en-US" dirty="0" err="1"/>
            <a:t>langkah</a:t>
          </a:r>
          <a:r>
            <a:rPr lang="en-US" dirty="0"/>
            <a:t> yang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tujuannya</a:t>
          </a:r>
          <a:r>
            <a:rPr lang="en-US" dirty="0"/>
            <a:t>. </a:t>
          </a:r>
          <a:endParaRPr lang="en-US" dirty="0">
            <a:latin typeface="Barlow" panose="00000500000000000000" pitchFamily="2" charset="0"/>
          </a:endParaRPr>
        </a:p>
      </dgm:t>
    </dgm:pt>
    <dgm:pt modelId="{05172167-4655-D84E-BC9E-26221D364FC9}" type="sib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7F41137-7FB2-DB41-94FC-6B585CC3302D}" type="par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7F20C81-6030-490B-AB27-465E7693DFAE}">
      <dgm:prSet phldrT="[Text]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4.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periodik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pengukuran</a:t>
          </a:r>
          <a:r>
            <a:rPr lang="en-US" dirty="0"/>
            <a:t>.</a:t>
          </a:r>
          <a:endParaRPr lang="en-US" dirty="0">
            <a:latin typeface="Barlow" panose="00000500000000000000" pitchFamily="2" charset="0"/>
          </a:endParaRPr>
        </a:p>
      </dgm:t>
    </dgm:pt>
    <dgm:pt modelId="{81469BCD-50E6-4BB2-BFC8-41C00A7B65A3}" type="parTrans" cxnId="{3759FFA4-72F4-4919-A2FD-A74CBB79C122}">
      <dgm:prSet/>
      <dgm:spPr/>
      <dgm:t>
        <a:bodyPr/>
        <a:lstStyle/>
        <a:p>
          <a:endParaRPr lang="en-ID"/>
        </a:p>
      </dgm:t>
    </dgm:pt>
    <dgm:pt modelId="{38CC146A-F608-4E45-9854-5EF32A3EEFB2}" type="sibTrans" cxnId="{3759FFA4-72F4-4919-A2FD-A74CBB79C122}">
      <dgm:prSet/>
      <dgm:spPr/>
      <dgm:t>
        <a:bodyPr/>
        <a:lstStyle/>
        <a:p>
          <a:endParaRPr lang="en-ID"/>
        </a:p>
      </dgm:t>
    </dgm:pt>
    <dgm:pt modelId="{7896C887-9F65-4366-AEF7-AFCEA7D020CC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/>
            <a:t>Mengetahui</a:t>
          </a:r>
          <a:r>
            <a:rPr lang="en-US" dirty="0"/>
            <a:t> </a:t>
          </a:r>
          <a:r>
            <a:rPr lang="en-US" dirty="0" err="1"/>
            <a:t>sejauh</a:t>
          </a:r>
          <a:r>
            <a:rPr lang="en-US" dirty="0"/>
            <a:t> mana </a:t>
          </a:r>
          <a:r>
            <a:rPr lang="en-US" dirty="0" err="1"/>
            <a:t>rencana</a:t>
          </a:r>
          <a:r>
            <a:rPr lang="en-US" dirty="0"/>
            <a:t> SDM </a:t>
          </a:r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peta</a:t>
          </a:r>
          <a:r>
            <a:rPr lang="en-US" dirty="0"/>
            <a:t> </a:t>
          </a:r>
          <a:r>
            <a:rPr lang="en-US" dirty="0" err="1"/>
            <a:t>jalan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masa </a:t>
          </a:r>
          <a:r>
            <a:rPr lang="en-US" dirty="0" err="1"/>
            <a:t>depan</a:t>
          </a:r>
          <a:r>
            <a:rPr lang="en-US" dirty="0"/>
            <a:t>, </a:t>
          </a:r>
          <a:r>
            <a:rPr lang="en-US" dirty="0" err="1"/>
            <a:t>mengidentifikasi</a:t>
          </a:r>
          <a:r>
            <a:rPr lang="en-US" dirty="0"/>
            <a:t> di mana </a:t>
          </a:r>
          <a:r>
            <a:rPr lang="en-US" dirty="0" err="1"/>
            <a:t>mendapat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yang </a:t>
          </a:r>
          <a:r>
            <a:rPr lang="en-US" dirty="0" err="1"/>
            <a:t>tepat</a:t>
          </a:r>
          <a:r>
            <a:rPr lang="en-US" dirty="0"/>
            <a:t>, </a:t>
          </a:r>
          <a:r>
            <a:rPr lang="en-US" dirty="0" err="1"/>
            <a:t>kapan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dibutuhkan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pelatihan</a:t>
          </a:r>
          <a:r>
            <a:rPr lang="en-US" dirty="0"/>
            <a:t> dan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</a:t>
          </a:r>
          <a:r>
            <a:rPr lang="en-US" dirty="0" err="1"/>
            <a:t>saja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diadakan</a:t>
          </a:r>
          <a:r>
            <a:rPr lang="en-US" dirty="0"/>
            <a:t>. </a:t>
          </a:r>
          <a:endParaRPr lang="en-US" dirty="0">
            <a:latin typeface="Barlow" panose="00000500000000000000" pitchFamily="2" charset="0"/>
          </a:endParaRPr>
        </a:p>
      </dgm:t>
    </dgm:pt>
    <dgm:pt modelId="{3F73C344-392C-4DCD-8FEA-1B4381653229}" type="parTrans" cxnId="{0E1100F3-ACD1-458C-AE0A-8B4E45C699EB}">
      <dgm:prSet/>
      <dgm:spPr/>
      <dgm:t>
        <a:bodyPr/>
        <a:lstStyle/>
        <a:p>
          <a:endParaRPr lang="en-ID"/>
        </a:p>
      </dgm:t>
    </dgm:pt>
    <dgm:pt modelId="{63066280-267D-4415-96FD-034B3798BC65}" type="sibTrans" cxnId="{0E1100F3-ACD1-458C-AE0A-8B4E45C699EB}">
      <dgm:prSet/>
      <dgm:spPr/>
      <dgm:t>
        <a:bodyPr/>
        <a:lstStyle/>
        <a:p>
          <a:endParaRPr lang="en-ID"/>
        </a:p>
      </dgm:t>
    </dgm:pt>
    <dgm:pt modelId="{B15157D4-AE18-FF4C-B7AE-0C3CC4748694}" type="pres">
      <dgm:prSet presAssocID="{C430E3C9-3BEA-AB46-A828-A2CF5CE51B86}" presName="linear" presStyleCnt="0">
        <dgm:presLayoutVars>
          <dgm:dir/>
          <dgm:animLvl val="lvl"/>
          <dgm:resizeHandles val="exact"/>
        </dgm:presLayoutVars>
      </dgm:prSet>
      <dgm:spPr/>
    </dgm:pt>
    <dgm:pt modelId="{DA7153B2-30B9-AA46-9C82-4E6BE7144EDF}" type="pres">
      <dgm:prSet presAssocID="{424A710B-A170-7342-B790-7988FE552F48}" presName="parentLin" presStyleCnt="0"/>
      <dgm:spPr/>
    </dgm:pt>
    <dgm:pt modelId="{040D076A-AED5-DF4B-AD53-7909DDCA0408}" type="pres">
      <dgm:prSet presAssocID="{424A710B-A170-7342-B790-7988FE552F48}" presName="parentLeftMargin" presStyleLbl="node1" presStyleIdx="0" presStyleCnt="4"/>
      <dgm:spPr/>
    </dgm:pt>
    <dgm:pt modelId="{EC080A14-FC33-7944-AE07-E9AA0958A075}" type="pres">
      <dgm:prSet presAssocID="{424A710B-A170-7342-B790-7988FE552F48}" presName="parentText" presStyleLbl="node1" presStyleIdx="0" presStyleCnt="4" custLinFactNeighborX="9051" custLinFactNeighborY="-3560">
        <dgm:presLayoutVars>
          <dgm:chMax val="0"/>
          <dgm:bulletEnabled val="1"/>
        </dgm:presLayoutVars>
      </dgm:prSet>
      <dgm:spPr/>
    </dgm:pt>
    <dgm:pt modelId="{0E7EDA4A-0E1E-BB4E-98D1-CC8A46D2438B}" type="pres">
      <dgm:prSet presAssocID="{424A710B-A170-7342-B790-7988FE552F48}" presName="negativeSpace" presStyleCnt="0"/>
      <dgm:spPr/>
    </dgm:pt>
    <dgm:pt modelId="{878EA37F-ED2C-0743-A154-6ABB00084657}" type="pres">
      <dgm:prSet presAssocID="{424A710B-A170-7342-B790-7988FE552F48}" presName="childText" presStyleLbl="conFgAcc1" presStyleIdx="0" presStyleCnt="4">
        <dgm:presLayoutVars>
          <dgm:bulletEnabled val="1"/>
        </dgm:presLayoutVars>
      </dgm:prSet>
      <dgm:spPr/>
    </dgm:pt>
    <dgm:pt modelId="{575FDCE7-4AAE-5B4D-ADD2-6E22FA430F74}" type="pres">
      <dgm:prSet presAssocID="{FB3A70FF-A46D-9843-A2F7-ECAAD71CED12}" presName="spaceBetweenRectangles" presStyleCnt="0"/>
      <dgm:spPr/>
    </dgm:pt>
    <dgm:pt modelId="{8DE4E4D6-C984-C345-A1CD-3A6EB168FC89}" type="pres">
      <dgm:prSet presAssocID="{A59B5100-3F33-F145-A172-0A4CEF8815BA}" presName="parentLin" presStyleCnt="0"/>
      <dgm:spPr/>
    </dgm:pt>
    <dgm:pt modelId="{E0BEE921-403E-1142-A3DB-9595347ACEB5}" type="pres">
      <dgm:prSet presAssocID="{A59B5100-3F33-F145-A172-0A4CEF8815BA}" presName="parentLeftMargin" presStyleLbl="node1" presStyleIdx="0" presStyleCnt="4"/>
      <dgm:spPr/>
    </dgm:pt>
    <dgm:pt modelId="{08C50C94-75EE-7F4B-8716-A2E72BB6E045}" type="pres">
      <dgm:prSet presAssocID="{A59B5100-3F33-F145-A172-0A4CEF881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2E0F1D-D175-214E-B926-4799E0F4FBEA}" type="pres">
      <dgm:prSet presAssocID="{A59B5100-3F33-F145-A172-0A4CEF8815BA}" presName="negativeSpace" presStyleCnt="0"/>
      <dgm:spPr/>
    </dgm:pt>
    <dgm:pt modelId="{78203D0F-4A5A-D547-9A69-1256D4F2EE3E}" type="pres">
      <dgm:prSet presAssocID="{A59B5100-3F33-F145-A172-0A4CEF8815BA}" presName="childText" presStyleLbl="conFgAcc1" presStyleIdx="1" presStyleCnt="4">
        <dgm:presLayoutVars>
          <dgm:bulletEnabled val="1"/>
        </dgm:presLayoutVars>
      </dgm:prSet>
      <dgm:spPr/>
    </dgm:pt>
    <dgm:pt modelId="{55C50710-4D22-3647-B84F-8086B7C689CE}" type="pres">
      <dgm:prSet presAssocID="{2F77CB0D-3CF0-C64B-B9C9-CD5A63CFEBB1}" presName="spaceBetweenRectangles" presStyleCnt="0"/>
      <dgm:spPr/>
    </dgm:pt>
    <dgm:pt modelId="{C7C3DF20-FC6C-2340-80F0-A9B4866A35E6}" type="pres">
      <dgm:prSet presAssocID="{30845FDC-E3D3-7C46-9709-9517A2625947}" presName="parentLin" presStyleCnt="0"/>
      <dgm:spPr/>
    </dgm:pt>
    <dgm:pt modelId="{2E6E5056-ACD2-844D-AB7A-FA3560999AED}" type="pres">
      <dgm:prSet presAssocID="{30845FDC-E3D3-7C46-9709-9517A2625947}" presName="parentLeftMargin" presStyleLbl="node1" presStyleIdx="1" presStyleCnt="4"/>
      <dgm:spPr/>
    </dgm:pt>
    <dgm:pt modelId="{B7719F75-A2DD-5F42-8825-4783D68DFD15}" type="pres">
      <dgm:prSet presAssocID="{30845FDC-E3D3-7C46-9709-9517A26259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6F9A29-5C44-E04D-BA18-0691CA19BF63}" type="pres">
      <dgm:prSet presAssocID="{30845FDC-E3D3-7C46-9709-9517A2625947}" presName="negativeSpace" presStyleCnt="0"/>
      <dgm:spPr/>
    </dgm:pt>
    <dgm:pt modelId="{A250130A-3280-8C4E-A75A-8DDE3D3C76DB}" type="pres">
      <dgm:prSet presAssocID="{30845FDC-E3D3-7C46-9709-9517A2625947}" presName="childText" presStyleLbl="conFgAcc1" presStyleIdx="2" presStyleCnt="4">
        <dgm:presLayoutVars>
          <dgm:bulletEnabled val="1"/>
        </dgm:presLayoutVars>
      </dgm:prSet>
      <dgm:spPr/>
    </dgm:pt>
    <dgm:pt modelId="{07BACB28-0347-4E83-A0AC-FEA40698B215}" type="pres">
      <dgm:prSet presAssocID="{0B2BD0DB-EC15-764D-98E3-C929ADBA04CB}" presName="spaceBetweenRectangles" presStyleCnt="0"/>
      <dgm:spPr/>
    </dgm:pt>
    <dgm:pt modelId="{2BCD5D13-154C-482E-AC1D-F85EEDB51DE3}" type="pres">
      <dgm:prSet presAssocID="{07F20C81-6030-490B-AB27-465E7693DFAE}" presName="parentLin" presStyleCnt="0"/>
      <dgm:spPr/>
    </dgm:pt>
    <dgm:pt modelId="{E3B8FBA3-6E50-46D9-83F8-19B3D8B0EDF9}" type="pres">
      <dgm:prSet presAssocID="{07F20C81-6030-490B-AB27-465E7693DFAE}" presName="parentLeftMargin" presStyleLbl="node1" presStyleIdx="2" presStyleCnt="4"/>
      <dgm:spPr/>
    </dgm:pt>
    <dgm:pt modelId="{2C562667-35B2-4D35-95F2-53474AFB75FC}" type="pres">
      <dgm:prSet presAssocID="{07F20C81-6030-490B-AB27-465E7693DFA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9A0889-54C4-4816-89BE-942544B698C6}" type="pres">
      <dgm:prSet presAssocID="{07F20C81-6030-490B-AB27-465E7693DFAE}" presName="negativeSpace" presStyleCnt="0"/>
      <dgm:spPr/>
    </dgm:pt>
    <dgm:pt modelId="{687F699C-7C48-46FE-BE7A-EDC2514F9E34}" type="pres">
      <dgm:prSet presAssocID="{07F20C81-6030-490B-AB27-465E7693DFAE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0B875C01-4D0F-AE4B-B467-886BF1C3ED27}" srcId="{A59B5100-3F33-F145-A172-0A4CEF8815BA}" destId="{FC7B1EDE-5886-DC4D-81DC-E9A30935081B}" srcOrd="0" destOrd="0" parTransId="{DFBBF3BC-36A5-E943-84FF-949B2A4E74B7}" sibTransId="{86B3A285-20A5-C342-8EB8-6341D183586B}"/>
    <dgm:cxn modelId="{CB75870E-D7D2-3347-88D1-E4FEFAED0885}" type="presOf" srcId="{424A710B-A170-7342-B790-7988FE552F48}" destId="{040D076A-AED5-DF4B-AD53-7909DDCA0408}" srcOrd="0" destOrd="0" presId="urn:microsoft.com/office/officeart/2005/8/layout/list1"/>
    <dgm:cxn modelId="{A97F3517-599B-D342-BCAC-5D7BFE27FA7B}" srcId="{C430E3C9-3BEA-AB46-A828-A2CF5CE51B86}" destId="{424A710B-A170-7342-B790-7988FE552F48}" srcOrd="0" destOrd="0" parTransId="{C24B57AD-B37B-4744-AE04-8057F84C31D6}" sibTransId="{FB3A70FF-A46D-9843-A2F7-ECAAD71CED12}"/>
    <dgm:cxn modelId="{DF374B29-936B-C146-AC3C-C248ADADC2A4}" type="presOf" srcId="{C430E3C9-3BEA-AB46-A828-A2CF5CE51B86}" destId="{B15157D4-AE18-FF4C-B7AE-0C3CC4748694}" srcOrd="0" destOrd="0" presId="urn:microsoft.com/office/officeart/2005/8/layout/list1"/>
    <dgm:cxn modelId="{701A7A37-1665-334B-823F-D5B72E12FD58}" srcId="{C430E3C9-3BEA-AB46-A828-A2CF5CE51B86}" destId="{A59B5100-3F33-F145-A172-0A4CEF8815BA}" srcOrd="1" destOrd="0" parTransId="{B524670D-CBB1-844D-9053-CACA604826ED}" sibTransId="{2F77CB0D-3CF0-C64B-B9C9-CD5A63CFEBB1}"/>
    <dgm:cxn modelId="{515C5538-B0ED-C64B-B926-11D0407EAFD0}" type="presOf" srcId="{30845FDC-E3D3-7C46-9709-9517A2625947}" destId="{2E6E5056-ACD2-844D-AB7A-FA3560999AED}" srcOrd="0" destOrd="0" presId="urn:microsoft.com/office/officeart/2005/8/layout/list1"/>
    <dgm:cxn modelId="{A3F7AA63-50D0-A347-904D-A847093E25CC}" srcId="{C430E3C9-3BEA-AB46-A828-A2CF5CE51B86}" destId="{30845FDC-E3D3-7C46-9709-9517A2625947}" srcOrd="2" destOrd="0" parTransId="{501490E2-A7B3-9B42-B35F-C1102A24C4A0}" sibTransId="{0B2BD0DB-EC15-764D-98E3-C929ADBA04CB}"/>
    <dgm:cxn modelId="{B7A56346-9710-4CCE-B048-F77921884C05}" type="presOf" srcId="{07F20C81-6030-490B-AB27-465E7693DFAE}" destId="{2C562667-35B2-4D35-95F2-53474AFB75FC}" srcOrd="1" destOrd="0" presId="urn:microsoft.com/office/officeart/2005/8/layout/list1"/>
    <dgm:cxn modelId="{39F02247-1965-B749-883C-FD98A54E4CEF}" type="presOf" srcId="{FC7B1EDE-5886-DC4D-81DC-E9A30935081B}" destId="{78203D0F-4A5A-D547-9A69-1256D4F2EE3E}" srcOrd="0" destOrd="0" presId="urn:microsoft.com/office/officeart/2005/8/layout/list1"/>
    <dgm:cxn modelId="{C6F78647-B1F3-4F18-8E13-2797427CEDE8}" type="presOf" srcId="{07F20C81-6030-490B-AB27-465E7693DFAE}" destId="{E3B8FBA3-6E50-46D9-83F8-19B3D8B0EDF9}" srcOrd="0" destOrd="0" presId="urn:microsoft.com/office/officeart/2005/8/layout/list1"/>
    <dgm:cxn modelId="{3759FFA4-72F4-4919-A2FD-A74CBB79C122}" srcId="{C430E3C9-3BEA-AB46-A828-A2CF5CE51B86}" destId="{07F20C81-6030-490B-AB27-465E7693DFAE}" srcOrd="3" destOrd="0" parTransId="{81469BCD-50E6-4BB2-BFC8-41C00A7B65A3}" sibTransId="{38CC146A-F608-4E45-9854-5EF32A3EEFB2}"/>
    <dgm:cxn modelId="{F53631AB-697B-0B47-9448-648E794A7843}" type="presOf" srcId="{A59B5100-3F33-F145-A172-0A4CEF8815BA}" destId="{E0BEE921-403E-1142-A3DB-9595347ACEB5}" srcOrd="0" destOrd="0" presId="urn:microsoft.com/office/officeart/2005/8/layout/list1"/>
    <dgm:cxn modelId="{EA061FC3-9388-D34A-8995-F9D3C857E311}" srcId="{30845FDC-E3D3-7C46-9709-9517A2625947}" destId="{6FC97004-D4C6-DA45-9CE2-846B3E2D1AAF}" srcOrd="0" destOrd="0" parTransId="{514A4594-A764-E94F-8D93-3B50CBB56426}" sibTransId="{9875E6E7-99D0-EA4D-A865-0C1A0CE93490}"/>
    <dgm:cxn modelId="{CA7F60C9-57F5-4322-A305-EEC59B791810}" type="presOf" srcId="{7896C887-9F65-4366-AEF7-AFCEA7D020CC}" destId="{687F699C-7C48-46FE-BE7A-EDC2514F9E34}" srcOrd="0" destOrd="0" presId="urn:microsoft.com/office/officeart/2005/8/layout/list1"/>
    <dgm:cxn modelId="{40470CDB-F823-B749-A317-203AF9ED2D29}" type="presOf" srcId="{30845FDC-E3D3-7C46-9709-9517A2625947}" destId="{B7719F75-A2DD-5F42-8825-4783D68DFD15}" srcOrd="1" destOrd="0" presId="urn:microsoft.com/office/officeart/2005/8/layout/list1"/>
    <dgm:cxn modelId="{F52322DB-C38C-A845-9D77-8D5C5AD196AA}" type="presOf" srcId="{A59B5100-3F33-F145-A172-0A4CEF8815BA}" destId="{08C50C94-75EE-7F4B-8716-A2E72BB6E045}" srcOrd="1" destOrd="0" presId="urn:microsoft.com/office/officeart/2005/8/layout/list1"/>
    <dgm:cxn modelId="{EA6ED4DC-A033-5340-B04A-B53301A044B1}" type="presOf" srcId="{A5925777-3230-4747-A5D5-D293CD4370D0}" destId="{878EA37F-ED2C-0743-A154-6ABB00084657}" srcOrd="0" destOrd="0" presId="urn:microsoft.com/office/officeart/2005/8/layout/list1"/>
    <dgm:cxn modelId="{A39EB1E8-1117-044B-A80D-B99694AF85A6}" type="presOf" srcId="{6FC97004-D4C6-DA45-9CE2-846B3E2D1AAF}" destId="{A250130A-3280-8C4E-A75A-8DDE3D3C76DB}" srcOrd="0" destOrd="0" presId="urn:microsoft.com/office/officeart/2005/8/layout/list1"/>
    <dgm:cxn modelId="{98924FF1-1953-D641-81A7-5914770B736D}" type="presOf" srcId="{424A710B-A170-7342-B790-7988FE552F48}" destId="{EC080A14-FC33-7944-AE07-E9AA0958A075}" srcOrd="1" destOrd="0" presId="urn:microsoft.com/office/officeart/2005/8/layout/list1"/>
    <dgm:cxn modelId="{0E1100F3-ACD1-458C-AE0A-8B4E45C699EB}" srcId="{07F20C81-6030-490B-AB27-465E7693DFAE}" destId="{7896C887-9F65-4366-AEF7-AFCEA7D020CC}" srcOrd="0" destOrd="0" parTransId="{3F73C344-392C-4DCD-8FEA-1B4381653229}" sibTransId="{63066280-267D-4415-96FD-034B3798BC65}"/>
    <dgm:cxn modelId="{421473FE-CBF3-7D43-8188-DE5E1D25FE7C}" srcId="{424A710B-A170-7342-B790-7988FE552F48}" destId="{A5925777-3230-4747-A5D5-D293CD4370D0}" srcOrd="0" destOrd="0" parTransId="{97F41137-7FB2-DB41-94FC-6B585CC3302D}" sibTransId="{05172167-4655-D84E-BC9E-26221D364FC9}"/>
    <dgm:cxn modelId="{312DF257-8057-564B-8D1F-573D2FE5EB50}" type="presParOf" srcId="{B15157D4-AE18-FF4C-B7AE-0C3CC4748694}" destId="{DA7153B2-30B9-AA46-9C82-4E6BE7144EDF}" srcOrd="0" destOrd="0" presId="urn:microsoft.com/office/officeart/2005/8/layout/list1"/>
    <dgm:cxn modelId="{C1282492-2B4C-874D-8CD2-427BFC05FA6E}" type="presParOf" srcId="{DA7153B2-30B9-AA46-9C82-4E6BE7144EDF}" destId="{040D076A-AED5-DF4B-AD53-7909DDCA0408}" srcOrd="0" destOrd="0" presId="urn:microsoft.com/office/officeart/2005/8/layout/list1"/>
    <dgm:cxn modelId="{D5EE0C1F-FEC5-2043-A377-E67FCD62E4A7}" type="presParOf" srcId="{DA7153B2-30B9-AA46-9C82-4E6BE7144EDF}" destId="{EC080A14-FC33-7944-AE07-E9AA0958A075}" srcOrd="1" destOrd="0" presId="urn:microsoft.com/office/officeart/2005/8/layout/list1"/>
    <dgm:cxn modelId="{13F51338-6298-1144-81C5-C9CB0F1FBA94}" type="presParOf" srcId="{B15157D4-AE18-FF4C-B7AE-0C3CC4748694}" destId="{0E7EDA4A-0E1E-BB4E-98D1-CC8A46D2438B}" srcOrd="1" destOrd="0" presId="urn:microsoft.com/office/officeart/2005/8/layout/list1"/>
    <dgm:cxn modelId="{56DE7E55-49B5-DB47-AC0E-80D94BF04717}" type="presParOf" srcId="{B15157D4-AE18-FF4C-B7AE-0C3CC4748694}" destId="{878EA37F-ED2C-0743-A154-6ABB00084657}" srcOrd="2" destOrd="0" presId="urn:microsoft.com/office/officeart/2005/8/layout/list1"/>
    <dgm:cxn modelId="{B8BE35A8-EE70-5643-992C-086731C1DBA6}" type="presParOf" srcId="{B15157D4-AE18-FF4C-B7AE-0C3CC4748694}" destId="{575FDCE7-4AAE-5B4D-ADD2-6E22FA430F74}" srcOrd="3" destOrd="0" presId="urn:microsoft.com/office/officeart/2005/8/layout/list1"/>
    <dgm:cxn modelId="{A155ED7B-7726-B14E-9B98-B387D038F7CB}" type="presParOf" srcId="{B15157D4-AE18-FF4C-B7AE-0C3CC4748694}" destId="{8DE4E4D6-C984-C345-A1CD-3A6EB168FC89}" srcOrd="4" destOrd="0" presId="urn:microsoft.com/office/officeart/2005/8/layout/list1"/>
    <dgm:cxn modelId="{1DF0A577-AE6A-2C4B-865D-23861AF2EB64}" type="presParOf" srcId="{8DE4E4D6-C984-C345-A1CD-3A6EB168FC89}" destId="{E0BEE921-403E-1142-A3DB-9595347ACEB5}" srcOrd="0" destOrd="0" presId="urn:microsoft.com/office/officeart/2005/8/layout/list1"/>
    <dgm:cxn modelId="{C4F0ACC7-1625-0C4D-9F83-A1F6A8F6068E}" type="presParOf" srcId="{8DE4E4D6-C984-C345-A1CD-3A6EB168FC89}" destId="{08C50C94-75EE-7F4B-8716-A2E72BB6E045}" srcOrd="1" destOrd="0" presId="urn:microsoft.com/office/officeart/2005/8/layout/list1"/>
    <dgm:cxn modelId="{35E85B64-8819-0D42-8CAF-59BCF77CE800}" type="presParOf" srcId="{B15157D4-AE18-FF4C-B7AE-0C3CC4748694}" destId="{6F2E0F1D-D175-214E-B926-4799E0F4FBEA}" srcOrd="5" destOrd="0" presId="urn:microsoft.com/office/officeart/2005/8/layout/list1"/>
    <dgm:cxn modelId="{4D3C0943-70DF-BC4F-A9AB-7E6FE2F7A426}" type="presParOf" srcId="{B15157D4-AE18-FF4C-B7AE-0C3CC4748694}" destId="{78203D0F-4A5A-D547-9A69-1256D4F2EE3E}" srcOrd="6" destOrd="0" presId="urn:microsoft.com/office/officeart/2005/8/layout/list1"/>
    <dgm:cxn modelId="{D006F9EA-4DEF-1043-8E3B-E2DAD2A253BF}" type="presParOf" srcId="{B15157D4-AE18-FF4C-B7AE-0C3CC4748694}" destId="{55C50710-4D22-3647-B84F-8086B7C689CE}" srcOrd="7" destOrd="0" presId="urn:microsoft.com/office/officeart/2005/8/layout/list1"/>
    <dgm:cxn modelId="{740BBDF9-DE8E-5049-997A-21068BF428E3}" type="presParOf" srcId="{B15157D4-AE18-FF4C-B7AE-0C3CC4748694}" destId="{C7C3DF20-FC6C-2340-80F0-A9B4866A35E6}" srcOrd="8" destOrd="0" presId="urn:microsoft.com/office/officeart/2005/8/layout/list1"/>
    <dgm:cxn modelId="{9D798B41-C400-AB4F-9BA3-F45EC186A8F6}" type="presParOf" srcId="{C7C3DF20-FC6C-2340-80F0-A9B4866A35E6}" destId="{2E6E5056-ACD2-844D-AB7A-FA3560999AED}" srcOrd="0" destOrd="0" presId="urn:microsoft.com/office/officeart/2005/8/layout/list1"/>
    <dgm:cxn modelId="{199D73AF-7F63-6A41-B18D-7234FC40E0D4}" type="presParOf" srcId="{C7C3DF20-FC6C-2340-80F0-A9B4866A35E6}" destId="{B7719F75-A2DD-5F42-8825-4783D68DFD15}" srcOrd="1" destOrd="0" presId="urn:microsoft.com/office/officeart/2005/8/layout/list1"/>
    <dgm:cxn modelId="{EB4FA951-364C-594F-90DA-E3845D1840BE}" type="presParOf" srcId="{B15157D4-AE18-FF4C-B7AE-0C3CC4748694}" destId="{3F6F9A29-5C44-E04D-BA18-0691CA19BF63}" srcOrd="9" destOrd="0" presId="urn:microsoft.com/office/officeart/2005/8/layout/list1"/>
    <dgm:cxn modelId="{B66A5BDC-75A8-AB44-98A2-5C1397E2C4D9}" type="presParOf" srcId="{B15157D4-AE18-FF4C-B7AE-0C3CC4748694}" destId="{A250130A-3280-8C4E-A75A-8DDE3D3C76DB}" srcOrd="10" destOrd="0" presId="urn:microsoft.com/office/officeart/2005/8/layout/list1"/>
    <dgm:cxn modelId="{D04FFAF7-801F-4E04-8193-4A585909F189}" type="presParOf" srcId="{B15157D4-AE18-FF4C-B7AE-0C3CC4748694}" destId="{07BACB28-0347-4E83-A0AC-FEA40698B215}" srcOrd="11" destOrd="0" presId="urn:microsoft.com/office/officeart/2005/8/layout/list1"/>
    <dgm:cxn modelId="{B40C7A0D-765A-41CF-AE9E-14C353986EFC}" type="presParOf" srcId="{B15157D4-AE18-FF4C-B7AE-0C3CC4748694}" destId="{2BCD5D13-154C-482E-AC1D-F85EEDB51DE3}" srcOrd="12" destOrd="0" presId="urn:microsoft.com/office/officeart/2005/8/layout/list1"/>
    <dgm:cxn modelId="{52A9F6A6-4EA2-4884-9F48-F6539576E822}" type="presParOf" srcId="{2BCD5D13-154C-482E-AC1D-F85EEDB51DE3}" destId="{E3B8FBA3-6E50-46D9-83F8-19B3D8B0EDF9}" srcOrd="0" destOrd="0" presId="urn:microsoft.com/office/officeart/2005/8/layout/list1"/>
    <dgm:cxn modelId="{4ED4BD9E-7C52-4D24-AF5A-1D6A64076349}" type="presParOf" srcId="{2BCD5D13-154C-482E-AC1D-F85EEDB51DE3}" destId="{2C562667-35B2-4D35-95F2-53474AFB75FC}" srcOrd="1" destOrd="0" presId="urn:microsoft.com/office/officeart/2005/8/layout/list1"/>
    <dgm:cxn modelId="{62B472F9-A83C-400E-BCAD-82485173B2A5}" type="presParOf" srcId="{B15157D4-AE18-FF4C-B7AE-0C3CC4748694}" destId="{129A0889-54C4-4816-89BE-942544B698C6}" srcOrd="13" destOrd="0" presId="urn:microsoft.com/office/officeart/2005/8/layout/list1"/>
    <dgm:cxn modelId="{D2DD7671-0044-41CE-83A0-805BE00FCDF2}" type="presParOf" srcId="{B15157D4-AE18-FF4C-B7AE-0C3CC4748694}" destId="{687F699C-7C48-46FE-BE7A-EDC2514F9E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30E3C9-3BEA-AB46-A828-A2CF5CE51B86}" type="doc">
      <dgm:prSet loTypeId="urn:microsoft.com/office/officeart/2005/8/layout/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9B5100-3F33-F145-A172-0A4CEF8815BA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2. Defender</a:t>
          </a:r>
        </a:p>
      </dgm:t>
    </dgm:pt>
    <dgm:pt modelId="{B524670D-CBB1-844D-9053-CACA604826ED}" type="par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2F77CB0D-3CF0-C64B-B9C9-CD5A63CFEBB1}" type="sibTrans" cxnId="{701A7A37-1665-334B-823F-D5B72E12FD58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30845FDC-E3D3-7C46-9709-9517A2625947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3. </a:t>
          </a:r>
          <a:r>
            <a:rPr lang="en-US" b="1" dirty="0" err="1"/>
            <a:t>Analyser</a:t>
          </a:r>
          <a:endParaRPr lang="en-US" b="1" dirty="0">
            <a:latin typeface="Barlow" panose="00000500000000000000" pitchFamily="2" charset="0"/>
          </a:endParaRPr>
        </a:p>
      </dgm:t>
    </dgm:pt>
    <dgm:pt modelId="{501490E2-A7B3-9B42-B35F-C1102A24C4A0}" type="par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B2BD0DB-EC15-764D-98E3-C929ADBA04CB}" type="sibTrans" cxnId="{A3F7AA63-50D0-A347-904D-A847093E25C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424A710B-A170-7342-B790-7988FE552F48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>
              <a:latin typeface="Barlow" panose="00000500000000000000" pitchFamily="2" charset="0"/>
            </a:rPr>
            <a:t>1. Prospector  </a:t>
          </a:r>
        </a:p>
      </dgm:t>
    </dgm:pt>
    <dgm:pt modelId="{FB3A70FF-A46D-9843-A2F7-ECAAD71CED12}" type="sib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C24B57AD-B37B-4744-AE04-8057F84C31D6}" type="parTrans" cxnId="{A97F3517-599B-D342-BCAC-5D7BFE27FA7B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FC7B1EDE-5886-DC4D-81DC-E9A30935081B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dirty="0" err="1"/>
            <a:t>Beroperasi</a:t>
          </a:r>
          <a:r>
            <a:rPr lang="en-ID" dirty="0"/>
            <a:t> di </a:t>
          </a:r>
          <a:r>
            <a:rPr lang="en-ID" dirty="0" err="1"/>
            <a:t>lingkungan</a:t>
          </a:r>
          <a:r>
            <a:rPr lang="en-ID" dirty="0"/>
            <a:t> yang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stabil</a:t>
          </a:r>
          <a:r>
            <a:rPr lang="en-ID" dirty="0"/>
            <a:t> dan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diprediksi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prospector dan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terlibat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perencanaan</a:t>
          </a:r>
          <a:r>
            <a:rPr lang="en-ID" dirty="0"/>
            <a:t> </a:t>
          </a:r>
          <a:r>
            <a:rPr lang="en-ID" dirty="0" err="1"/>
            <a:t>jangka</a:t>
          </a:r>
          <a:r>
            <a:rPr lang="en-ID" dirty="0"/>
            <a:t> </a:t>
          </a:r>
          <a:r>
            <a:rPr lang="en-ID" dirty="0" err="1"/>
            <a:t>panjang</a:t>
          </a:r>
          <a:r>
            <a:rPr lang="en-ID" dirty="0"/>
            <a:t>. </a:t>
          </a:r>
          <a:endParaRPr lang="en-US" dirty="0">
            <a:latin typeface="Barlow" panose="00000500000000000000" pitchFamily="2" charset="0"/>
          </a:endParaRPr>
        </a:p>
      </dgm:t>
    </dgm:pt>
    <dgm:pt modelId="{DFBBF3BC-36A5-E943-84FF-949B2A4E74B7}" type="par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86B3A285-20A5-C342-8EB8-6341D183586B}" type="sibTrans" cxnId="{0B875C01-4D0F-AE4B-B467-886BF1C3ED27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6FC97004-D4C6-DA45-9CE2-846B3E2D1AAF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kombinasi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jenis</a:t>
          </a:r>
          <a:r>
            <a:rPr lang="en-ID" dirty="0"/>
            <a:t> prospector dan defender. </a:t>
          </a:r>
          <a:r>
            <a:rPr lang="en-ID" dirty="0" err="1"/>
            <a:t>Mereka</a:t>
          </a:r>
          <a:r>
            <a:rPr lang="en-ID" dirty="0"/>
            <a:t> </a:t>
          </a:r>
          <a:r>
            <a:rPr lang="en-ID" dirty="0" err="1"/>
            <a:t>beroperasi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lingkungan</a:t>
          </a:r>
          <a:r>
            <a:rPr lang="en-ID" dirty="0"/>
            <a:t> yang </a:t>
          </a:r>
          <a:r>
            <a:rPr lang="en-ID" dirty="0" err="1"/>
            <a:t>stabil</a:t>
          </a:r>
          <a:r>
            <a:rPr lang="en-ID" dirty="0"/>
            <a:t> </a:t>
          </a:r>
          <a:r>
            <a:rPr lang="en-ID" dirty="0" err="1"/>
            <a:t>seperti</a:t>
          </a:r>
          <a:r>
            <a:rPr lang="en-ID" dirty="0"/>
            <a:t> defender dan juga di pasar </a:t>
          </a:r>
          <a:r>
            <a:rPr lang="en-ID" dirty="0" err="1"/>
            <a:t>seperti</a:t>
          </a:r>
          <a:r>
            <a:rPr lang="en-ID" dirty="0"/>
            <a:t> prospector </a:t>
          </a:r>
          <a:r>
            <a:rPr lang="en-ID" dirty="0" err="1"/>
            <a:t>dimana</a:t>
          </a:r>
          <a:r>
            <a:rPr lang="en-ID" dirty="0"/>
            <a:t> </a:t>
          </a:r>
          <a:r>
            <a:rPr lang="en-ID" dirty="0" err="1"/>
            <a:t>mendapatkan</a:t>
          </a:r>
          <a:r>
            <a:rPr lang="en-ID" dirty="0"/>
            <a:t> </a:t>
          </a:r>
          <a:r>
            <a:rPr lang="en-ID" dirty="0" err="1"/>
            <a:t>produk</a:t>
          </a:r>
          <a:r>
            <a:rPr lang="en-ID" dirty="0"/>
            <a:t>- </a:t>
          </a:r>
          <a:r>
            <a:rPr lang="en-ID" dirty="0" err="1"/>
            <a:t>produk</a:t>
          </a:r>
          <a:r>
            <a:rPr lang="en-ID" dirty="0"/>
            <a:t> </a:t>
          </a:r>
          <a:r>
            <a:rPr lang="en-ID" dirty="0" err="1"/>
            <a:t>baru</a:t>
          </a:r>
          <a:r>
            <a:rPr lang="en-ID" dirty="0"/>
            <a:t> </a:t>
          </a:r>
          <a:r>
            <a:rPr lang="en-ID" dirty="0" err="1"/>
            <a:t>terus</a:t>
          </a:r>
          <a:r>
            <a:rPr lang="en-ID" dirty="0"/>
            <a:t> </a:t>
          </a:r>
          <a:r>
            <a:rPr lang="en-ID" dirty="0" err="1"/>
            <a:t>menerus</a:t>
          </a:r>
          <a:r>
            <a:rPr lang="en-ID" dirty="0"/>
            <a:t> </a:t>
          </a:r>
          <a:r>
            <a:rPr lang="en-ID" dirty="0" err="1"/>
            <a:t>diperlukan</a:t>
          </a:r>
          <a:r>
            <a:rPr lang="en-ID" dirty="0"/>
            <a:t>.</a:t>
          </a:r>
          <a:endParaRPr lang="en-US" dirty="0">
            <a:latin typeface="Barlow" panose="00000500000000000000" pitchFamily="2" charset="0"/>
          </a:endParaRPr>
        </a:p>
      </dgm:t>
    </dgm:pt>
    <dgm:pt modelId="{514A4594-A764-E94F-8D93-3B50CBB56426}" type="par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875E6E7-99D0-EA4D-A865-0C1A0CE93490}" type="sibTrans" cxnId="{EA061FC3-9388-D34A-8995-F9D3C857E311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A5925777-3230-4747-A5D5-D293CD4370D0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ID" dirty="0" err="1"/>
            <a:t>Beroperasi</a:t>
          </a:r>
          <a:r>
            <a:rPr lang="en-ID" dirty="0"/>
            <a:t> di </a:t>
          </a:r>
          <a:r>
            <a:rPr lang="en-ID" dirty="0" err="1"/>
            <a:t>lingkungan</a:t>
          </a:r>
          <a:r>
            <a:rPr lang="en-ID" dirty="0"/>
            <a:t> yang </a:t>
          </a:r>
          <a:r>
            <a:rPr lang="en-ID" dirty="0" err="1"/>
            <a:t>ditandai</a:t>
          </a:r>
          <a:r>
            <a:rPr lang="en-ID" dirty="0"/>
            <a:t> </a:t>
          </a:r>
          <a:r>
            <a:rPr lang="en-ID" dirty="0" err="1"/>
            <a:t>dengan</a:t>
          </a:r>
          <a:r>
            <a:rPr lang="en-ID" dirty="0"/>
            <a:t> </a:t>
          </a:r>
          <a:r>
            <a:rPr lang="en-ID" dirty="0" err="1"/>
            <a:t>perubahan</a:t>
          </a:r>
          <a:r>
            <a:rPr lang="en-ID" dirty="0"/>
            <a:t> yang </a:t>
          </a:r>
          <a:r>
            <a:rPr lang="en-ID" dirty="0" err="1"/>
            <a:t>cepat</a:t>
          </a:r>
          <a:r>
            <a:rPr lang="en-ID" dirty="0"/>
            <a:t> dan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terduga</a:t>
          </a:r>
          <a:r>
            <a:rPr lang="en-ID" dirty="0"/>
            <a:t>.</a:t>
          </a:r>
          <a:endParaRPr lang="en-US" dirty="0">
            <a:latin typeface="Barlow" panose="00000500000000000000" pitchFamily="2" charset="0"/>
          </a:endParaRPr>
        </a:p>
      </dgm:t>
    </dgm:pt>
    <dgm:pt modelId="{05172167-4655-D84E-BC9E-26221D364FC9}" type="sib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97F41137-7FB2-DB41-94FC-6B585CC3302D}" type="parTrans" cxnId="{421473FE-CBF3-7D43-8188-DE5E1D25FE7C}">
      <dgm:prSet/>
      <dgm:spPr/>
      <dgm:t>
        <a:bodyPr/>
        <a:lstStyle/>
        <a:p>
          <a:endParaRPr lang="en-US">
            <a:latin typeface="Barlow" panose="00000500000000000000" pitchFamily="2" charset="0"/>
          </a:endParaRPr>
        </a:p>
      </dgm:t>
    </dgm:pt>
    <dgm:pt modelId="{07F20C81-6030-490B-AB27-465E7693DFAE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4. Reactor </a:t>
          </a:r>
          <a:endParaRPr lang="en-US" dirty="0">
            <a:latin typeface="Barlow" panose="00000500000000000000" pitchFamily="2" charset="0"/>
          </a:endParaRPr>
        </a:p>
      </dgm:t>
    </dgm:pt>
    <dgm:pt modelId="{81469BCD-50E6-4BB2-BFC8-41C00A7B65A3}" type="parTrans" cxnId="{3759FFA4-72F4-4919-A2FD-A74CBB79C122}">
      <dgm:prSet/>
      <dgm:spPr/>
      <dgm:t>
        <a:bodyPr/>
        <a:lstStyle/>
        <a:p>
          <a:endParaRPr lang="en-ID"/>
        </a:p>
      </dgm:t>
    </dgm:pt>
    <dgm:pt modelId="{38CC146A-F608-4E45-9854-5EF32A3EEFB2}" type="sibTrans" cxnId="{3759FFA4-72F4-4919-A2FD-A74CBB79C122}">
      <dgm:prSet/>
      <dgm:spPr/>
      <dgm:t>
        <a:bodyPr/>
        <a:lstStyle/>
        <a:p>
          <a:endParaRPr lang="en-ID"/>
        </a:p>
      </dgm:t>
    </dgm:pt>
    <dgm:pt modelId="{7896C887-9F65-4366-AEF7-AFCEA7D020CC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ID" dirty="0" err="1"/>
            <a:t>Mereka</a:t>
          </a:r>
          <a:r>
            <a:rPr lang="en-ID" dirty="0"/>
            <a:t> yang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konsisten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strategi yang </a:t>
          </a:r>
          <a:r>
            <a:rPr lang="en-ID" dirty="0" err="1"/>
            <a:t>diartikulasikan</a:t>
          </a:r>
          <a:r>
            <a:rPr lang="en-ID" dirty="0"/>
            <a:t> dan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melakukan</a:t>
          </a:r>
          <a:r>
            <a:rPr lang="en-ID" dirty="0"/>
            <a:t> </a:t>
          </a:r>
          <a:r>
            <a:rPr lang="en-ID" dirty="0" err="1"/>
            <a:t>perencanaan</a:t>
          </a:r>
          <a:r>
            <a:rPr lang="en-ID" dirty="0"/>
            <a:t> </a:t>
          </a:r>
          <a:r>
            <a:rPr lang="en-ID" dirty="0" err="1"/>
            <a:t>jangka</a:t>
          </a:r>
          <a:r>
            <a:rPr lang="en-ID" dirty="0"/>
            <a:t> </a:t>
          </a:r>
          <a:r>
            <a:rPr lang="en-ID" dirty="0" err="1"/>
            <a:t>panjang</a:t>
          </a:r>
          <a:r>
            <a:rPr lang="en-ID" dirty="0"/>
            <a:t>. </a:t>
          </a:r>
          <a:endParaRPr lang="en-US" dirty="0">
            <a:latin typeface="Barlow" panose="00000500000000000000" pitchFamily="2" charset="0"/>
          </a:endParaRPr>
        </a:p>
      </dgm:t>
    </dgm:pt>
    <dgm:pt modelId="{3F73C344-392C-4DCD-8FEA-1B4381653229}" type="parTrans" cxnId="{0E1100F3-ACD1-458C-AE0A-8B4E45C699EB}">
      <dgm:prSet/>
      <dgm:spPr/>
      <dgm:t>
        <a:bodyPr/>
        <a:lstStyle/>
        <a:p>
          <a:endParaRPr lang="en-ID"/>
        </a:p>
      </dgm:t>
    </dgm:pt>
    <dgm:pt modelId="{63066280-267D-4415-96FD-034B3798BC65}" type="sibTrans" cxnId="{0E1100F3-ACD1-458C-AE0A-8B4E45C699EB}">
      <dgm:prSet/>
      <dgm:spPr/>
      <dgm:t>
        <a:bodyPr/>
        <a:lstStyle/>
        <a:p>
          <a:endParaRPr lang="en-ID"/>
        </a:p>
      </dgm:t>
    </dgm:pt>
    <dgm:pt modelId="{B15157D4-AE18-FF4C-B7AE-0C3CC4748694}" type="pres">
      <dgm:prSet presAssocID="{C430E3C9-3BEA-AB46-A828-A2CF5CE51B86}" presName="linear" presStyleCnt="0">
        <dgm:presLayoutVars>
          <dgm:dir/>
          <dgm:animLvl val="lvl"/>
          <dgm:resizeHandles val="exact"/>
        </dgm:presLayoutVars>
      </dgm:prSet>
      <dgm:spPr/>
    </dgm:pt>
    <dgm:pt modelId="{DA7153B2-30B9-AA46-9C82-4E6BE7144EDF}" type="pres">
      <dgm:prSet presAssocID="{424A710B-A170-7342-B790-7988FE552F48}" presName="parentLin" presStyleCnt="0"/>
      <dgm:spPr/>
    </dgm:pt>
    <dgm:pt modelId="{040D076A-AED5-DF4B-AD53-7909DDCA0408}" type="pres">
      <dgm:prSet presAssocID="{424A710B-A170-7342-B790-7988FE552F48}" presName="parentLeftMargin" presStyleLbl="node1" presStyleIdx="0" presStyleCnt="4"/>
      <dgm:spPr/>
    </dgm:pt>
    <dgm:pt modelId="{EC080A14-FC33-7944-AE07-E9AA0958A075}" type="pres">
      <dgm:prSet presAssocID="{424A710B-A170-7342-B790-7988FE552F48}" presName="parentText" presStyleLbl="node1" presStyleIdx="0" presStyleCnt="4" custLinFactNeighborX="9051" custLinFactNeighborY="-3560">
        <dgm:presLayoutVars>
          <dgm:chMax val="0"/>
          <dgm:bulletEnabled val="1"/>
        </dgm:presLayoutVars>
      </dgm:prSet>
      <dgm:spPr/>
    </dgm:pt>
    <dgm:pt modelId="{0E7EDA4A-0E1E-BB4E-98D1-CC8A46D2438B}" type="pres">
      <dgm:prSet presAssocID="{424A710B-A170-7342-B790-7988FE552F48}" presName="negativeSpace" presStyleCnt="0"/>
      <dgm:spPr/>
    </dgm:pt>
    <dgm:pt modelId="{878EA37F-ED2C-0743-A154-6ABB00084657}" type="pres">
      <dgm:prSet presAssocID="{424A710B-A170-7342-B790-7988FE552F48}" presName="childText" presStyleLbl="conFgAcc1" presStyleIdx="0" presStyleCnt="4">
        <dgm:presLayoutVars>
          <dgm:bulletEnabled val="1"/>
        </dgm:presLayoutVars>
      </dgm:prSet>
      <dgm:spPr/>
    </dgm:pt>
    <dgm:pt modelId="{575FDCE7-4AAE-5B4D-ADD2-6E22FA430F74}" type="pres">
      <dgm:prSet presAssocID="{FB3A70FF-A46D-9843-A2F7-ECAAD71CED12}" presName="spaceBetweenRectangles" presStyleCnt="0"/>
      <dgm:spPr/>
    </dgm:pt>
    <dgm:pt modelId="{8DE4E4D6-C984-C345-A1CD-3A6EB168FC89}" type="pres">
      <dgm:prSet presAssocID="{A59B5100-3F33-F145-A172-0A4CEF8815BA}" presName="parentLin" presStyleCnt="0"/>
      <dgm:spPr/>
    </dgm:pt>
    <dgm:pt modelId="{E0BEE921-403E-1142-A3DB-9595347ACEB5}" type="pres">
      <dgm:prSet presAssocID="{A59B5100-3F33-F145-A172-0A4CEF8815BA}" presName="parentLeftMargin" presStyleLbl="node1" presStyleIdx="0" presStyleCnt="4"/>
      <dgm:spPr/>
    </dgm:pt>
    <dgm:pt modelId="{08C50C94-75EE-7F4B-8716-A2E72BB6E045}" type="pres">
      <dgm:prSet presAssocID="{A59B5100-3F33-F145-A172-0A4CEF881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2E0F1D-D175-214E-B926-4799E0F4FBEA}" type="pres">
      <dgm:prSet presAssocID="{A59B5100-3F33-F145-A172-0A4CEF8815BA}" presName="negativeSpace" presStyleCnt="0"/>
      <dgm:spPr/>
    </dgm:pt>
    <dgm:pt modelId="{78203D0F-4A5A-D547-9A69-1256D4F2EE3E}" type="pres">
      <dgm:prSet presAssocID="{A59B5100-3F33-F145-A172-0A4CEF8815BA}" presName="childText" presStyleLbl="conFgAcc1" presStyleIdx="1" presStyleCnt="4">
        <dgm:presLayoutVars>
          <dgm:bulletEnabled val="1"/>
        </dgm:presLayoutVars>
      </dgm:prSet>
      <dgm:spPr/>
    </dgm:pt>
    <dgm:pt modelId="{55C50710-4D22-3647-B84F-8086B7C689CE}" type="pres">
      <dgm:prSet presAssocID="{2F77CB0D-3CF0-C64B-B9C9-CD5A63CFEBB1}" presName="spaceBetweenRectangles" presStyleCnt="0"/>
      <dgm:spPr/>
    </dgm:pt>
    <dgm:pt modelId="{C7C3DF20-FC6C-2340-80F0-A9B4866A35E6}" type="pres">
      <dgm:prSet presAssocID="{30845FDC-E3D3-7C46-9709-9517A2625947}" presName="parentLin" presStyleCnt="0"/>
      <dgm:spPr/>
    </dgm:pt>
    <dgm:pt modelId="{2E6E5056-ACD2-844D-AB7A-FA3560999AED}" type="pres">
      <dgm:prSet presAssocID="{30845FDC-E3D3-7C46-9709-9517A2625947}" presName="parentLeftMargin" presStyleLbl="node1" presStyleIdx="1" presStyleCnt="4"/>
      <dgm:spPr/>
    </dgm:pt>
    <dgm:pt modelId="{B7719F75-A2DD-5F42-8825-4783D68DFD15}" type="pres">
      <dgm:prSet presAssocID="{30845FDC-E3D3-7C46-9709-9517A26259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F6F9A29-5C44-E04D-BA18-0691CA19BF63}" type="pres">
      <dgm:prSet presAssocID="{30845FDC-E3D3-7C46-9709-9517A2625947}" presName="negativeSpace" presStyleCnt="0"/>
      <dgm:spPr/>
    </dgm:pt>
    <dgm:pt modelId="{A250130A-3280-8C4E-A75A-8DDE3D3C76DB}" type="pres">
      <dgm:prSet presAssocID="{30845FDC-E3D3-7C46-9709-9517A2625947}" presName="childText" presStyleLbl="conFgAcc1" presStyleIdx="2" presStyleCnt="4">
        <dgm:presLayoutVars>
          <dgm:bulletEnabled val="1"/>
        </dgm:presLayoutVars>
      </dgm:prSet>
      <dgm:spPr/>
    </dgm:pt>
    <dgm:pt modelId="{07BACB28-0347-4E83-A0AC-FEA40698B215}" type="pres">
      <dgm:prSet presAssocID="{0B2BD0DB-EC15-764D-98E3-C929ADBA04CB}" presName="spaceBetweenRectangles" presStyleCnt="0"/>
      <dgm:spPr/>
    </dgm:pt>
    <dgm:pt modelId="{2BCD5D13-154C-482E-AC1D-F85EEDB51DE3}" type="pres">
      <dgm:prSet presAssocID="{07F20C81-6030-490B-AB27-465E7693DFAE}" presName="parentLin" presStyleCnt="0"/>
      <dgm:spPr/>
    </dgm:pt>
    <dgm:pt modelId="{E3B8FBA3-6E50-46D9-83F8-19B3D8B0EDF9}" type="pres">
      <dgm:prSet presAssocID="{07F20C81-6030-490B-AB27-465E7693DFAE}" presName="parentLeftMargin" presStyleLbl="node1" presStyleIdx="2" presStyleCnt="4"/>
      <dgm:spPr/>
    </dgm:pt>
    <dgm:pt modelId="{2C562667-35B2-4D35-95F2-53474AFB75FC}" type="pres">
      <dgm:prSet presAssocID="{07F20C81-6030-490B-AB27-465E7693DFA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9A0889-54C4-4816-89BE-942544B698C6}" type="pres">
      <dgm:prSet presAssocID="{07F20C81-6030-490B-AB27-465E7693DFAE}" presName="negativeSpace" presStyleCnt="0"/>
      <dgm:spPr/>
    </dgm:pt>
    <dgm:pt modelId="{687F699C-7C48-46FE-BE7A-EDC2514F9E34}" type="pres">
      <dgm:prSet presAssocID="{07F20C81-6030-490B-AB27-465E7693DFAE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0B875C01-4D0F-AE4B-B467-886BF1C3ED27}" srcId="{A59B5100-3F33-F145-A172-0A4CEF8815BA}" destId="{FC7B1EDE-5886-DC4D-81DC-E9A30935081B}" srcOrd="0" destOrd="0" parTransId="{DFBBF3BC-36A5-E943-84FF-949B2A4E74B7}" sibTransId="{86B3A285-20A5-C342-8EB8-6341D183586B}"/>
    <dgm:cxn modelId="{CB75870E-D7D2-3347-88D1-E4FEFAED0885}" type="presOf" srcId="{424A710B-A170-7342-B790-7988FE552F48}" destId="{040D076A-AED5-DF4B-AD53-7909DDCA0408}" srcOrd="0" destOrd="0" presId="urn:microsoft.com/office/officeart/2005/8/layout/list1"/>
    <dgm:cxn modelId="{A97F3517-599B-D342-BCAC-5D7BFE27FA7B}" srcId="{C430E3C9-3BEA-AB46-A828-A2CF5CE51B86}" destId="{424A710B-A170-7342-B790-7988FE552F48}" srcOrd="0" destOrd="0" parTransId="{C24B57AD-B37B-4744-AE04-8057F84C31D6}" sibTransId="{FB3A70FF-A46D-9843-A2F7-ECAAD71CED12}"/>
    <dgm:cxn modelId="{DF374B29-936B-C146-AC3C-C248ADADC2A4}" type="presOf" srcId="{C430E3C9-3BEA-AB46-A828-A2CF5CE51B86}" destId="{B15157D4-AE18-FF4C-B7AE-0C3CC4748694}" srcOrd="0" destOrd="0" presId="urn:microsoft.com/office/officeart/2005/8/layout/list1"/>
    <dgm:cxn modelId="{701A7A37-1665-334B-823F-D5B72E12FD58}" srcId="{C430E3C9-3BEA-AB46-A828-A2CF5CE51B86}" destId="{A59B5100-3F33-F145-A172-0A4CEF8815BA}" srcOrd="1" destOrd="0" parTransId="{B524670D-CBB1-844D-9053-CACA604826ED}" sibTransId="{2F77CB0D-3CF0-C64B-B9C9-CD5A63CFEBB1}"/>
    <dgm:cxn modelId="{515C5538-B0ED-C64B-B926-11D0407EAFD0}" type="presOf" srcId="{30845FDC-E3D3-7C46-9709-9517A2625947}" destId="{2E6E5056-ACD2-844D-AB7A-FA3560999AED}" srcOrd="0" destOrd="0" presId="urn:microsoft.com/office/officeart/2005/8/layout/list1"/>
    <dgm:cxn modelId="{A3F7AA63-50D0-A347-904D-A847093E25CC}" srcId="{C430E3C9-3BEA-AB46-A828-A2CF5CE51B86}" destId="{30845FDC-E3D3-7C46-9709-9517A2625947}" srcOrd="2" destOrd="0" parTransId="{501490E2-A7B3-9B42-B35F-C1102A24C4A0}" sibTransId="{0B2BD0DB-EC15-764D-98E3-C929ADBA04CB}"/>
    <dgm:cxn modelId="{B7A56346-9710-4CCE-B048-F77921884C05}" type="presOf" srcId="{07F20C81-6030-490B-AB27-465E7693DFAE}" destId="{2C562667-35B2-4D35-95F2-53474AFB75FC}" srcOrd="1" destOrd="0" presId="urn:microsoft.com/office/officeart/2005/8/layout/list1"/>
    <dgm:cxn modelId="{39F02247-1965-B749-883C-FD98A54E4CEF}" type="presOf" srcId="{FC7B1EDE-5886-DC4D-81DC-E9A30935081B}" destId="{78203D0F-4A5A-D547-9A69-1256D4F2EE3E}" srcOrd="0" destOrd="0" presId="urn:microsoft.com/office/officeart/2005/8/layout/list1"/>
    <dgm:cxn modelId="{C6F78647-B1F3-4F18-8E13-2797427CEDE8}" type="presOf" srcId="{07F20C81-6030-490B-AB27-465E7693DFAE}" destId="{E3B8FBA3-6E50-46D9-83F8-19B3D8B0EDF9}" srcOrd="0" destOrd="0" presId="urn:microsoft.com/office/officeart/2005/8/layout/list1"/>
    <dgm:cxn modelId="{3759FFA4-72F4-4919-A2FD-A74CBB79C122}" srcId="{C430E3C9-3BEA-AB46-A828-A2CF5CE51B86}" destId="{07F20C81-6030-490B-AB27-465E7693DFAE}" srcOrd="3" destOrd="0" parTransId="{81469BCD-50E6-4BB2-BFC8-41C00A7B65A3}" sibTransId="{38CC146A-F608-4E45-9854-5EF32A3EEFB2}"/>
    <dgm:cxn modelId="{F53631AB-697B-0B47-9448-648E794A7843}" type="presOf" srcId="{A59B5100-3F33-F145-A172-0A4CEF8815BA}" destId="{E0BEE921-403E-1142-A3DB-9595347ACEB5}" srcOrd="0" destOrd="0" presId="urn:microsoft.com/office/officeart/2005/8/layout/list1"/>
    <dgm:cxn modelId="{EA061FC3-9388-D34A-8995-F9D3C857E311}" srcId="{30845FDC-E3D3-7C46-9709-9517A2625947}" destId="{6FC97004-D4C6-DA45-9CE2-846B3E2D1AAF}" srcOrd="0" destOrd="0" parTransId="{514A4594-A764-E94F-8D93-3B50CBB56426}" sibTransId="{9875E6E7-99D0-EA4D-A865-0C1A0CE93490}"/>
    <dgm:cxn modelId="{CA7F60C9-57F5-4322-A305-EEC59B791810}" type="presOf" srcId="{7896C887-9F65-4366-AEF7-AFCEA7D020CC}" destId="{687F699C-7C48-46FE-BE7A-EDC2514F9E34}" srcOrd="0" destOrd="0" presId="urn:microsoft.com/office/officeart/2005/8/layout/list1"/>
    <dgm:cxn modelId="{40470CDB-F823-B749-A317-203AF9ED2D29}" type="presOf" srcId="{30845FDC-E3D3-7C46-9709-9517A2625947}" destId="{B7719F75-A2DD-5F42-8825-4783D68DFD15}" srcOrd="1" destOrd="0" presId="urn:microsoft.com/office/officeart/2005/8/layout/list1"/>
    <dgm:cxn modelId="{F52322DB-C38C-A845-9D77-8D5C5AD196AA}" type="presOf" srcId="{A59B5100-3F33-F145-A172-0A4CEF8815BA}" destId="{08C50C94-75EE-7F4B-8716-A2E72BB6E045}" srcOrd="1" destOrd="0" presId="urn:microsoft.com/office/officeart/2005/8/layout/list1"/>
    <dgm:cxn modelId="{EA6ED4DC-A033-5340-B04A-B53301A044B1}" type="presOf" srcId="{A5925777-3230-4747-A5D5-D293CD4370D0}" destId="{878EA37F-ED2C-0743-A154-6ABB00084657}" srcOrd="0" destOrd="0" presId="urn:microsoft.com/office/officeart/2005/8/layout/list1"/>
    <dgm:cxn modelId="{A39EB1E8-1117-044B-A80D-B99694AF85A6}" type="presOf" srcId="{6FC97004-D4C6-DA45-9CE2-846B3E2D1AAF}" destId="{A250130A-3280-8C4E-A75A-8DDE3D3C76DB}" srcOrd="0" destOrd="0" presId="urn:microsoft.com/office/officeart/2005/8/layout/list1"/>
    <dgm:cxn modelId="{98924FF1-1953-D641-81A7-5914770B736D}" type="presOf" srcId="{424A710B-A170-7342-B790-7988FE552F48}" destId="{EC080A14-FC33-7944-AE07-E9AA0958A075}" srcOrd="1" destOrd="0" presId="urn:microsoft.com/office/officeart/2005/8/layout/list1"/>
    <dgm:cxn modelId="{0E1100F3-ACD1-458C-AE0A-8B4E45C699EB}" srcId="{07F20C81-6030-490B-AB27-465E7693DFAE}" destId="{7896C887-9F65-4366-AEF7-AFCEA7D020CC}" srcOrd="0" destOrd="0" parTransId="{3F73C344-392C-4DCD-8FEA-1B4381653229}" sibTransId="{63066280-267D-4415-96FD-034B3798BC65}"/>
    <dgm:cxn modelId="{421473FE-CBF3-7D43-8188-DE5E1D25FE7C}" srcId="{424A710B-A170-7342-B790-7988FE552F48}" destId="{A5925777-3230-4747-A5D5-D293CD4370D0}" srcOrd="0" destOrd="0" parTransId="{97F41137-7FB2-DB41-94FC-6B585CC3302D}" sibTransId="{05172167-4655-D84E-BC9E-26221D364FC9}"/>
    <dgm:cxn modelId="{312DF257-8057-564B-8D1F-573D2FE5EB50}" type="presParOf" srcId="{B15157D4-AE18-FF4C-B7AE-0C3CC4748694}" destId="{DA7153B2-30B9-AA46-9C82-4E6BE7144EDF}" srcOrd="0" destOrd="0" presId="urn:microsoft.com/office/officeart/2005/8/layout/list1"/>
    <dgm:cxn modelId="{C1282492-2B4C-874D-8CD2-427BFC05FA6E}" type="presParOf" srcId="{DA7153B2-30B9-AA46-9C82-4E6BE7144EDF}" destId="{040D076A-AED5-DF4B-AD53-7909DDCA0408}" srcOrd="0" destOrd="0" presId="urn:microsoft.com/office/officeart/2005/8/layout/list1"/>
    <dgm:cxn modelId="{D5EE0C1F-FEC5-2043-A377-E67FCD62E4A7}" type="presParOf" srcId="{DA7153B2-30B9-AA46-9C82-4E6BE7144EDF}" destId="{EC080A14-FC33-7944-AE07-E9AA0958A075}" srcOrd="1" destOrd="0" presId="urn:microsoft.com/office/officeart/2005/8/layout/list1"/>
    <dgm:cxn modelId="{13F51338-6298-1144-81C5-C9CB0F1FBA94}" type="presParOf" srcId="{B15157D4-AE18-FF4C-B7AE-0C3CC4748694}" destId="{0E7EDA4A-0E1E-BB4E-98D1-CC8A46D2438B}" srcOrd="1" destOrd="0" presId="urn:microsoft.com/office/officeart/2005/8/layout/list1"/>
    <dgm:cxn modelId="{56DE7E55-49B5-DB47-AC0E-80D94BF04717}" type="presParOf" srcId="{B15157D4-AE18-FF4C-B7AE-0C3CC4748694}" destId="{878EA37F-ED2C-0743-A154-6ABB00084657}" srcOrd="2" destOrd="0" presId="urn:microsoft.com/office/officeart/2005/8/layout/list1"/>
    <dgm:cxn modelId="{B8BE35A8-EE70-5643-992C-086731C1DBA6}" type="presParOf" srcId="{B15157D4-AE18-FF4C-B7AE-0C3CC4748694}" destId="{575FDCE7-4AAE-5B4D-ADD2-6E22FA430F74}" srcOrd="3" destOrd="0" presId="urn:microsoft.com/office/officeart/2005/8/layout/list1"/>
    <dgm:cxn modelId="{A155ED7B-7726-B14E-9B98-B387D038F7CB}" type="presParOf" srcId="{B15157D4-AE18-FF4C-B7AE-0C3CC4748694}" destId="{8DE4E4D6-C984-C345-A1CD-3A6EB168FC89}" srcOrd="4" destOrd="0" presId="urn:microsoft.com/office/officeart/2005/8/layout/list1"/>
    <dgm:cxn modelId="{1DF0A577-AE6A-2C4B-865D-23861AF2EB64}" type="presParOf" srcId="{8DE4E4D6-C984-C345-A1CD-3A6EB168FC89}" destId="{E0BEE921-403E-1142-A3DB-9595347ACEB5}" srcOrd="0" destOrd="0" presId="urn:microsoft.com/office/officeart/2005/8/layout/list1"/>
    <dgm:cxn modelId="{C4F0ACC7-1625-0C4D-9F83-A1F6A8F6068E}" type="presParOf" srcId="{8DE4E4D6-C984-C345-A1CD-3A6EB168FC89}" destId="{08C50C94-75EE-7F4B-8716-A2E72BB6E045}" srcOrd="1" destOrd="0" presId="urn:microsoft.com/office/officeart/2005/8/layout/list1"/>
    <dgm:cxn modelId="{35E85B64-8819-0D42-8CAF-59BCF77CE800}" type="presParOf" srcId="{B15157D4-AE18-FF4C-B7AE-0C3CC4748694}" destId="{6F2E0F1D-D175-214E-B926-4799E0F4FBEA}" srcOrd="5" destOrd="0" presId="urn:microsoft.com/office/officeart/2005/8/layout/list1"/>
    <dgm:cxn modelId="{4D3C0943-70DF-BC4F-A9AB-7E6FE2F7A426}" type="presParOf" srcId="{B15157D4-AE18-FF4C-B7AE-0C3CC4748694}" destId="{78203D0F-4A5A-D547-9A69-1256D4F2EE3E}" srcOrd="6" destOrd="0" presId="urn:microsoft.com/office/officeart/2005/8/layout/list1"/>
    <dgm:cxn modelId="{D006F9EA-4DEF-1043-8E3B-E2DAD2A253BF}" type="presParOf" srcId="{B15157D4-AE18-FF4C-B7AE-0C3CC4748694}" destId="{55C50710-4D22-3647-B84F-8086B7C689CE}" srcOrd="7" destOrd="0" presId="urn:microsoft.com/office/officeart/2005/8/layout/list1"/>
    <dgm:cxn modelId="{740BBDF9-DE8E-5049-997A-21068BF428E3}" type="presParOf" srcId="{B15157D4-AE18-FF4C-B7AE-0C3CC4748694}" destId="{C7C3DF20-FC6C-2340-80F0-A9B4866A35E6}" srcOrd="8" destOrd="0" presId="urn:microsoft.com/office/officeart/2005/8/layout/list1"/>
    <dgm:cxn modelId="{9D798B41-C400-AB4F-9BA3-F45EC186A8F6}" type="presParOf" srcId="{C7C3DF20-FC6C-2340-80F0-A9B4866A35E6}" destId="{2E6E5056-ACD2-844D-AB7A-FA3560999AED}" srcOrd="0" destOrd="0" presId="urn:microsoft.com/office/officeart/2005/8/layout/list1"/>
    <dgm:cxn modelId="{199D73AF-7F63-6A41-B18D-7234FC40E0D4}" type="presParOf" srcId="{C7C3DF20-FC6C-2340-80F0-A9B4866A35E6}" destId="{B7719F75-A2DD-5F42-8825-4783D68DFD15}" srcOrd="1" destOrd="0" presId="urn:microsoft.com/office/officeart/2005/8/layout/list1"/>
    <dgm:cxn modelId="{EB4FA951-364C-594F-90DA-E3845D1840BE}" type="presParOf" srcId="{B15157D4-AE18-FF4C-B7AE-0C3CC4748694}" destId="{3F6F9A29-5C44-E04D-BA18-0691CA19BF63}" srcOrd="9" destOrd="0" presId="urn:microsoft.com/office/officeart/2005/8/layout/list1"/>
    <dgm:cxn modelId="{B66A5BDC-75A8-AB44-98A2-5C1397E2C4D9}" type="presParOf" srcId="{B15157D4-AE18-FF4C-B7AE-0C3CC4748694}" destId="{A250130A-3280-8C4E-A75A-8DDE3D3C76DB}" srcOrd="10" destOrd="0" presId="urn:microsoft.com/office/officeart/2005/8/layout/list1"/>
    <dgm:cxn modelId="{D04FFAF7-801F-4E04-8193-4A585909F189}" type="presParOf" srcId="{B15157D4-AE18-FF4C-B7AE-0C3CC4748694}" destId="{07BACB28-0347-4E83-A0AC-FEA40698B215}" srcOrd="11" destOrd="0" presId="urn:microsoft.com/office/officeart/2005/8/layout/list1"/>
    <dgm:cxn modelId="{B40C7A0D-765A-41CF-AE9E-14C353986EFC}" type="presParOf" srcId="{B15157D4-AE18-FF4C-B7AE-0C3CC4748694}" destId="{2BCD5D13-154C-482E-AC1D-F85EEDB51DE3}" srcOrd="12" destOrd="0" presId="urn:microsoft.com/office/officeart/2005/8/layout/list1"/>
    <dgm:cxn modelId="{52A9F6A6-4EA2-4884-9F48-F6539576E822}" type="presParOf" srcId="{2BCD5D13-154C-482E-AC1D-F85EEDB51DE3}" destId="{E3B8FBA3-6E50-46D9-83F8-19B3D8B0EDF9}" srcOrd="0" destOrd="0" presId="urn:microsoft.com/office/officeart/2005/8/layout/list1"/>
    <dgm:cxn modelId="{4ED4BD9E-7C52-4D24-AF5A-1D6A64076349}" type="presParOf" srcId="{2BCD5D13-154C-482E-AC1D-F85EEDB51DE3}" destId="{2C562667-35B2-4D35-95F2-53474AFB75FC}" srcOrd="1" destOrd="0" presId="urn:microsoft.com/office/officeart/2005/8/layout/list1"/>
    <dgm:cxn modelId="{62B472F9-A83C-400E-BCAD-82485173B2A5}" type="presParOf" srcId="{B15157D4-AE18-FF4C-B7AE-0C3CC4748694}" destId="{129A0889-54C4-4816-89BE-942544B698C6}" srcOrd="13" destOrd="0" presId="urn:microsoft.com/office/officeart/2005/8/layout/list1"/>
    <dgm:cxn modelId="{D2DD7671-0044-41CE-83A0-805BE00FCDF2}" type="presParOf" srcId="{B15157D4-AE18-FF4C-B7AE-0C3CC4748694}" destId="{687F699C-7C48-46FE-BE7A-EDC2514F9E3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A37F-ED2C-0743-A154-6ABB00084657}">
      <dsp:nvSpPr>
        <dsp:cNvPr id="0" name=""/>
        <dsp:cNvSpPr/>
      </dsp:nvSpPr>
      <dsp:spPr>
        <a:xfrm>
          <a:off x="0" y="297131"/>
          <a:ext cx="5398518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Keunggulan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kompetitif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adalah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apa</a:t>
          </a:r>
          <a:r>
            <a:rPr lang="en-US" sz="1300" kern="1200" dirty="0">
              <a:latin typeface="Barlow" panose="00000500000000000000" pitchFamily="2" charset="0"/>
            </a:rPr>
            <a:t> yang </a:t>
          </a:r>
          <a:r>
            <a:rPr lang="en-US" sz="1300" kern="1200" dirty="0" err="1">
              <a:latin typeface="Barlow" panose="00000500000000000000" pitchFamily="2" charset="0"/>
            </a:rPr>
            <a:t>membuat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anda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lebih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baik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daripada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persaingan</a:t>
          </a:r>
          <a:r>
            <a:rPr lang="en-US" sz="1300" kern="1200" dirty="0">
              <a:latin typeface="Barlow" panose="00000500000000000000" pitchFamily="2" charset="0"/>
            </a:rPr>
            <a:t> di </a:t>
          </a:r>
          <a:r>
            <a:rPr lang="en-US" sz="1300" kern="1200" dirty="0" err="1">
              <a:latin typeface="Barlow" panose="00000500000000000000" pitchFamily="2" charset="0"/>
            </a:rPr>
            <a:t>benak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pelanggan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anda</a:t>
          </a:r>
          <a:r>
            <a:rPr lang="en-US" sz="1300" kern="1200" dirty="0">
              <a:latin typeface="Barlow" panose="00000500000000000000" pitchFamily="2" charset="0"/>
            </a:rPr>
            <a:t>. </a:t>
          </a:r>
        </a:p>
      </dsp:txBody>
      <dsp:txXfrm>
        <a:off x="0" y="297131"/>
        <a:ext cx="5398518" cy="737100"/>
      </dsp:txXfrm>
    </dsp:sp>
    <dsp:sp modelId="{EC080A14-FC33-7944-AE07-E9AA0958A075}">
      <dsp:nvSpPr>
        <dsp:cNvPr id="0" name=""/>
        <dsp:cNvSpPr/>
      </dsp:nvSpPr>
      <dsp:spPr>
        <a:xfrm>
          <a:off x="294356" y="91589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1. </a:t>
          </a:r>
          <a:r>
            <a:rPr lang="en-US" sz="1300" b="1" kern="1200">
              <a:latin typeface="Barlow" panose="00000500000000000000" pitchFamily="2" charset="0"/>
            </a:rPr>
            <a:t>Competitive Advantage </a:t>
          </a:r>
          <a:endParaRPr lang="en-US" sz="1300" b="1" kern="1200" dirty="0">
            <a:latin typeface="Barlow" panose="00000500000000000000" pitchFamily="2" charset="0"/>
          </a:endParaRPr>
        </a:p>
      </dsp:txBody>
      <dsp:txXfrm>
        <a:off x="313090" y="110323"/>
        <a:ext cx="3741494" cy="346292"/>
      </dsp:txXfrm>
    </dsp:sp>
    <dsp:sp modelId="{78203D0F-4A5A-D547-9A69-1256D4F2EE3E}">
      <dsp:nvSpPr>
        <dsp:cNvPr id="0" name=""/>
        <dsp:cNvSpPr/>
      </dsp:nvSpPr>
      <dsp:spPr>
        <a:xfrm>
          <a:off x="0" y="1296311"/>
          <a:ext cx="5398518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Konsep</a:t>
          </a:r>
          <a:r>
            <a:rPr lang="en-US" sz="1300" kern="1200" dirty="0">
              <a:latin typeface="Barlow" panose="00000500000000000000" pitchFamily="2" charset="0"/>
            </a:rPr>
            <a:t> strategi </a:t>
          </a:r>
          <a:r>
            <a:rPr lang="en-US" sz="1300" kern="1200" dirty="0" err="1">
              <a:latin typeface="Barlow" panose="00000500000000000000" pitchFamily="2" charset="0"/>
            </a:rPr>
            <a:t>bisnis</a:t>
          </a:r>
          <a:r>
            <a:rPr lang="en-US" sz="1300" kern="1200" dirty="0">
              <a:latin typeface="Barlow" panose="00000500000000000000" pitchFamily="2" charset="0"/>
            </a:rPr>
            <a:t> oleh Kay (1993), </a:t>
          </a:r>
          <a:r>
            <a:rPr lang="en-US" sz="1300" kern="1200" dirty="0" err="1">
              <a:latin typeface="Barlow" panose="00000500000000000000" pitchFamily="2" charset="0"/>
            </a:rPr>
            <a:t>dimana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perusahaan</a:t>
          </a:r>
          <a:r>
            <a:rPr lang="en-US" sz="1300" kern="1200" dirty="0">
              <a:latin typeface="Barlow" panose="00000500000000000000" pitchFamily="2" charset="0"/>
            </a:rPr>
            <a:t> lain </a:t>
          </a:r>
          <a:r>
            <a:rPr lang="en-US" sz="1300" kern="1200" dirty="0" err="1">
              <a:latin typeface="Barlow" panose="00000500000000000000" pitchFamily="2" charset="0"/>
            </a:rPr>
            <a:t>tidak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dapat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melakukan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replika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dengan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membangun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karakter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unik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dalam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hubungan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dengan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eksternal</a:t>
          </a:r>
          <a:r>
            <a:rPr lang="en-US" sz="1300" kern="1200" dirty="0">
              <a:latin typeface="Barlow" panose="00000500000000000000" pitchFamily="2" charset="0"/>
            </a:rPr>
            <a:t> dan internal.</a:t>
          </a:r>
        </a:p>
      </dsp:txBody>
      <dsp:txXfrm>
        <a:off x="0" y="1296311"/>
        <a:ext cx="5398518" cy="900900"/>
      </dsp:txXfrm>
    </dsp:sp>
    <dsp:sp modelId="{08C50C94-75EE-7F4B-8716-A2E72BB6E045}">
      <dsp:nvSpPr>
        <dsp:cNvPr id="0" name=""/>
        <dsp:cNvSpPr/>
      </dsp:nvSpPr>
      <dsp:spPr>
        <a:xfrm>
          <a:off x="269925" y="1104431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2. Distinctive Capability</a:t>
          </a:r>
        </a:p>
      </dsp:txBody>
      <dsp:txXfrm>
        <a:off x="288659" y="1123165"/>
        <a:ext cx="3741494" cy="346292"/>
      </dsp:txXfrm>
    </dsp:sp>
    <dsp:sp modelId="{A250130A-3280-8C4E-A75A-8DDE3D3C76DB}">
      <dsp:nvSpPr>
        <dsp:cNvPr id="0" name=""/>
        <dsp:cNvSpPr/>
      </dsp:nvSpPr>
      <dsp:spPr>
        <a:xfrm>
          <a:off x="0" y="2459291"/>
          <a:ext cx="5398518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Situasi</a:t>
          </a:r>
          <a:r>
            <a:rPr lang="en-US" sz="1300" kern="1200" dirty="0">
              <a:latin typeface="Barlow" panose="00000500000000000000" pitchFamily="2" charset="0"/>
            </a:rPr>
            <a:t> yang </a:t>
          </a:r>
          <a:r>
            <a:rPr lang="en-US" sz="1300" kern="1200" dirty="0" err="1">
              <a:latin typeface="Barlow" panose="00000500000000000000" pitchFamily="2" charset="0"/>
            </a:rPr>
            <a:t>terjadi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ketika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sebuah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proyek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tertentu</a:t>
          </a:r>
          <a:r>
            <a:rPr lang="en-US" sz="1300" kern="1200" dirty="0">
              <a:latin typeface="Barlow" panose="00000500000000000000" pitchFamily="2" charset="0"/>
            </a:rPr>
            <a:t>, target </a:t>
          </a:r>
          <a:r>
            <a:rPr lang="en-US" sz="1300" kern="1200" dirty="0" err="1">
              <a:latin typeface="Barlow" panose="00000500000000000000" pitchFamily="2" charset="0"/>
            </a:rPr>
            <a:t>perusahaan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atau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produk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dipandang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sesuai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dengan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tujuan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keseluruhan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organisasi</a:t>
          </a:r>
          <a:r>
            <a:rPr lang="en-US" sz="1300" kern="1200" dirty="0">
              <a:latin typeface="Barlow" panose="00000500000000000000" pitchFamily="2" charset="0"/>
            </a:rPr>
            <a:t>. </a:t>
          </a:r>
        </a:p>
      </dsp:txBody>
      <dsp:txXfrm>
        <a:off x="0" y="2459291"/>
        <a:ext cx="5398518" cy="900900"/>
      </dsp:txXfrm>
    </dsp:sp>
    <dsp:sp modelId="{B7719F75-A2DD-5F42-8825-4783D68DFD15}">
      <dsp:nvSpPr>
        <dsp:cNvPr id="0" name=""/>
        <dsp:cNvSpPr/>
      </dsp:nvSpPr>
      <dsp:spPr>
        <a:xfrm>
          <a:off x="269925" y="2267411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3. Strategic Fit </a:t>
          </a:r>
        </a:p>
      </dsp:txBody>
      <dsp:txXfrm>
        <a:off x="288659" y="2286145"/>
        <a:ext cx="374149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A37F-ED2C-0743-A154-6ABB00084657}">
      <dsp:nvSpPr>
        <dsp:cNvPr id="0" name=""/>
        <dsp:cNvSpPr/>
      </dsp:nvSpPr>
      <dsp:spPr>
        <a:xfrm>
          <a:off x="0" y="297131"/>
          <a:ext cx="5398518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Mendekati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rekanan</a:t>
          </a:r>
          <a:r>
            <a:rPr lang="en-US" sz="1300" kern="1200" dirty="0">
              <a:latin typeface="Barlow" panose="00000500000000000000" pitchFamily="2" charset="0"/>
            </a:rPr>
            <a:t> dan </a:t>
          </a:r>
          <a:r>
            <a:rPr lang="en-US" sz="1300" kern="1200" dirty="0" err="1">
              <a:latin typeface="Barlow" panose="00000500000000000000" pitchFamily="2" charset="0"/>
            </a:rPr>
            <a:t>pemasok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atau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membeli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bisnis</a:t>
          </a:r>
          <a:r>
            <a:rPr lang="en-US" sz="1300" kern="1200" dirty="0">
              <a:latin typeface="Barlow" panose="00000500000000000000" pitchFamily="2" charset="0"/>
            </a:rPr>
            <a:t> yang </a:t>
          </a:r>
          <a:r>
            <a:rPr lang="en-US" sz="1300" kern="1200" dirty="0" err="1">
              <a:latin typeface="Barlow" panose="00000500000000000000" pitchFamily="2" charset="0"/>
            </a:rPr>
            <a:t>sesuai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dengan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perusahaan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untuk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mengembangkan</a:t>
          </a:r>
          <a:r>
            <a:rPr lang="en-US" sz="1300" kern="1200" dirty="0">
              <a:latin typeface="Barlow" panose="00000500000000000000" pitchFamily="2" charset="0"/>
            </a:rPr>
            <a:t> pasar yang </a:t>
          </a:r>
          <a:r>
            <a:rPr lang="en-US" sz="1300" kern="1200" dirty="0" err="1">
              <a:latin typeface="Barlow" panose="00000500000000000000" pitchFamily="2" charset="0"/>
            </a:rPr>
            <a:t>baru</a:t>
          </a:r>
          <a:r>
            <a:rPr lang="en-US" sz="1300" kern="1200" dirty="0">
              <a:latin typeface="Barlow" panose="00000500000000000000" pitchFamily="2" charset="0"/>
            </a:rPr>
            <a:t>.</a:t>
          </a:r>
        </a:p>
      </dsp:txBody>
      <dsp:txXfrm>
        <a:off x="0" y="297131"/>
        <a:ext cx="5398518" cy="900900"/>
      </dsp:txXfrm>
    </dsp:sp>
    <dsp:sp modelId="{EC080A14-FC33-7944-AE07-E9AA0958A075}">
      <dsp:nvSpPr>
        <dsp:cNvPr id="0" name=""/>
        <dsp:cNvSpPr/>
      </dsp:nvSpPr>
      <dsp:spPr>
        <a:xfrm>
          <a:off x="294356" y="91589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1. Strategi </a:t>
          </a:r>
          <a:r>
            <a:rPr lang="en-US" sz="1300" b="1" kern="1200" dirty="0" err="1">
              <a:latin typeface="Barlow" panose="00000500000000000000" pitchFamily="2" charset="0"/>
            </a:rPr>
            <a:t>pertumbuhan</a:t>
          </a:r>
          <a:r>
            <a:rPr lang="en-US" sz="1300" b="1" kern="1200" dirty="0">
              <a:latin typeface="Barlow" panose="00000500000000000000" pitchFamily="2" charset="0"/>
            </a:rPr>
            <a:t> </a:t>
          </a:r>
          <a:r>
            <a:rPr lang="en-US" sz="1300" b="1" kern="1200" dirty="0" err="1">
              <a:latin typeface="Barlow" panose="00000500000000000000" pitchFamily="2" charset="0"/>
            </a:rPr>
            <a:t>eksternal</a:t>
          </a:r>
          <a:r>
            <a:rPr lang="en-US" sz="1300" b="1" kern="1200" dirty="0">
              <a:latin typeface="Barlow" panose="00000500000000000000" pitchFamily="2" charset="0"/>
            </a:rPr>
            <a:t> </a:t>
          </a:r>
        </a:p>
      </dsp:txBody>
      <dsp:txXfrm>
        <a:off x="313090" y="110323"/>
        <a:ext cx="3741494" cy="346292"/>
      </dsp:txXfrm>
    </dsp:sp>
    <dsp:sp modelId="{78203D0F-4A5A-D547-9A69-1256D4F2EE3E}">
      <dsp:nvSpPr>
        <dsp:cNvPr id="0" name=""/>
        <dsp:cNvSpPr/>
      </dsp:nvSpPr>
      <dsp:spPr>
        <a:xfrm>
          <a:off x="0" y="1460111"/>
          <a:ext cx="5398518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Fokus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dalam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meningkatkan</a:t>
          </a:r>
          <a:r>
            <a:rPr lang="en-US" sz="1300" kern="1200" dirty="0">
              <a:latin typeface="Barlow" panose="00000500000000000000" pitchFamily="2" charset="0"/>
            </a:rPr>
            <a:t> pasar, </a:t>
          </a:r>
          <a:r>
            <a:rPr lang="en-US" sz="1300" kern="1200" dirty="0" err="1">
              <a:latin typeface="Barlow" panose="00000500000000000000" pitchFamily="2" charset="0"/>
            </a:rPr>
            <a:t>meminimalisir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biaya</a:t>
          </a:r>
          <a:r>
            <a:rPr lang="en-US" sz="1300" kern="1200" dirty="0">
              <a:latin typeface="Barlow" panose="00000500000000000000" pitchFamily="2" charset="0"/>
            </a:rPr>
            <a:t> dan </a:t>
          </a:r>
          <a:r>
            <a:rPr lang="en-US" sz="1300" kern="1200" dirty="0" err="1">
              <a:latin typeface="Barlow" panose="00000500000000000000" pitchFamily="2" charset="0"/>
            </a:rPr>
            <a:t>memelihara</a:t>
          </a:r>
          <a:r>
            <a:rPr lang="en-US" sz="1300" kern="1200" dirty="0">
              <a:latin typeface="Barlow" panose="00000500000000000000" pitchFamily="2" charset="0"/>
            </a:rPr>
            <a:t> pasar </a:t>
          </a:r>
          <a:r>
            <a:rPr lang="en-US" sz="1300" kern="1200" dirty="0" err="1">
              <a:latin typeface="Barlow" panose="00000500000000000000" pitchFamily="2" charset="0"/>
            </a:rPr>
            <a:t>untuk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suatu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produk</a:t>
          </a:r>
          <a:r>
            <a:rPr lang="en-US" sz="1300" kern="1200" dirty="0">
              <a:latin typeface="Barlow" panose="00000500000000000000" pitchFamily="2" charset="0"/>
            </a:rPr>
            <a:t> dan </a:t>
          </a:r>
          <a:r>
            <a:rPr lang="en-US" sz="1300" kern="1200" dirty="0" err="1">
              <a:latin typeface="Barlow" panose="00000500000000000000" pitchFamily="2" charset="0"/>
            </a:rPr>
            <a:t>pelayan</a:t>
          </a:r>
          <a:r>
            <a:rPr lang="en-US" sz="1300" kern="1200" dirty="0">
              <a:latin typeface="Barlow" panose="00000500000000000000" pitchFamily="2" charset="0"/>
            </a:rPr>
            <a:t> yang </a:t>
          </a:r>
          <a:r>
            <a:rPr lang="en-US" sz="1300" kern="1200" dirty="0" err="1">
              <a:latin typeface="Barlow" panose="00000500000000000000" pitchFamily="2" charset="0"/>
            </a:rPr>
            <a:t>telah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berjalan</a:t>
          </a:r>
          <a:r>
            <a:rPr lang="en-US" sz="1300" kern="1200" dirty="0">
              <a:latin typeface="Barlow" panose="00000500000000000000" pitchFamily="2" charset="0"/>
            </a:rPr>
            <a:t>.</a:t>
          </a:r>
        </a:p>
      </dsp:txBody>
      <dsp:txXfrm>
        <a:off x="0" y="1460111"/>
        <a:ext cx="5398518" cy="900900"/>
      </dsp:txXfrm>
    </dsp:sp>
    <dsp:sp modelId="{08C50C94-75EE-7F4B-8716-A2E72BB6E045}">
      <dsp:nvSpPr>
        <dsp:cNvPr id="0" name=""/>
        <dsp:cNvSpPr/>
      </dsp:nvSpPr>
      <dsp:spPr>
        <a:xfrm>
          <a:off x="269925" y="1268231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2. Strategi </a:t>
          </a:r>
          <a:r>
            <a:rPr lang="en-US" sz="1300" b="1" kern="1200" dirty="0" err="1">
              <a:latin typeface="Barlow" panose="00000500000000000000" pitchFamily="2" charset="0"/>
            </a:rPr>
            <a:t>konsentrasi</a:t>
          </a:r>
          <a:r>
            <a:rPr lang="en-US" sz="1300" b="1" kern="1200" dirty="0">
              <a:latin typeface="Barlow" panose="00000500000000000000" pitchFamily="2" charset="0"/>
            </a:rPr>
            <a:t> </a:t>
          </a:r>
        </a:p>
      </dsp:txBody>
      <dsp:txXfrm>
        <a:off x="288659" y="1286965"/>
        <a:ext cx="3741494" cy="346292"/>
      </dsp:txXfrm>
    </dsp:sp>
    <dsp:sp modelId="{A250130A-3280-8C4E-A75A-8DDE3D3C76DB}">
      <dsp:nvSpPr>
        <dsp:cNvPr id="0" name=""/>
        <dsp:cNvSpPr/>
      </dsp:nvSpPr>
      <dsp:spPr>
        <a:xfrm>
          <a:off x="0" y="2623091"/>
          <a:ext cx="5398518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8985" tIns="270764" rIns="41898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>
              <a:latin typeface="Barlow" panose="00000500000000000000" pitchFamily="2" charset="0"/>
            </a:rPr>
            <a:t>Fokus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dalam</a:t>
          </a:r>
          <a:r>
            <a:rPr lang="en-US" sz="1300" kern="1200" dirty="0">
              <a:latin typeface="Barlow" panose="00000500000000000000" pitchFamily="2" charset="0"/>
            </a:rPr>
            <a:t> pasar yang </a:t>
          </a:r>
          <a:r>
            <a:rPr lang="en-US" sz="1300" kern="1200" dirty="0" err="1">
              <a:latin typeface="Barlow" panose="00000500000000000000" pitchFamily="2" charset="0"/>
            </a:rPr>
            <a:t>baru</a:t>
          </a:r>
          <a:r>
            <a:rPr lang="en-US" sz="1300" kern="1200" dirty="0">
              <a:latin typeface="Barlow" panose="00000500000000000000" pitchFamily="2" charset="0"/>
            </a:rPr>
            <a:t> dan </a:t>
          </a:r>
          <a:r>
            <a:rPr lang="en-US" sz="1300" kern="1200" dirty="0" err="1">
              <a:latin typeface="Barlow" panose="00000500000000000000" pitchFamily="2" charset="0"/>
            </a:rPr>
            <a:t>pengembangan</a:t>
          </a:r>
          <a:r>
            <a:rPr lang="en-US" sz="1300" kern="1200" dirty="0">
              <a:latin typeface="Barlow" panose="00000500000000000000" pitchFamily="2" charset="0"/>
            </a:rPr>
            <a:t> </a:t>
          </a:r>
          <a:r>
            <a:rPr lang="en-US" sz="1300" kern="1200" dirty="0" err="1">
              <a:latin typeface="Barlow" panose="00000500000000000000" pitchFamily="2" charset="0"/>
            </a:rPr>
            <a:t>produk</a:t>
          </a:r>
          <a:r>
            <a:rPr lang="en-US" sz="1300" kern="1200" dirty="0">
              <a:latin typeface="Barlow" panose="00000500000000000000" pitchFamily="2" charset="0"/>
            </a:rPr>
            <a:t>, </a:t>
          </a:r>
          <a:r>
            <a:rPr lang="en-US" sz="1300" kern="1200" dirty="0" err="1">
              <a:latin typeface="Barlow" panose="00000500000000000000" pitchFamily="2" charset="0"/>
            </a:rPr>
            <a:t>inovasi</a:t>
          </a:r>
          <a:r>
            <a:rPr lang="en-US" sz="1300" kern="1200" dirty="0">
              <a:latin typeface="Barlow" panose="00000500000000000000" pitchFamily="2" charset="0"/>
            </a:rPr>
            <a:t> dan joint venture. </a:t>
          </a:r>
        </a:p>
      </dsp:txBody>
      <dsp:txXfrm>
        <a:off x="0" y="2623091"/>
        <a:ext cx="5398518" cy="737100"/>
      </dsp:txXfrm>
    </dsp:sp>
    <dsp:sp modelId="{B7719F75-A2DD-5F42-8825-4783D68DFD15}">
      <dsp:nvSpPr>
        <dsp:cNvPr id="0" name=""/>
        <dsp:cNvSpPr/>
      </dsp:nvSpPr>
      <dsp:spPr>
        <a:xfrm>
          <a:off x="269925" y="2431211"/>
          <a:ext cx="3778962" cy="38376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36" tIns="0" rIns="142836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Barlow" panose="00000500000000000000" pitchFamily="2" charset="0"/>
            </a:rPr>
            <a:t>3. Strategi </a:t>
          </a:r>
          <a:r>
            <a:rPr lang="en-US" sz="1300" b="1" kern="1200" dirty="0" err="1">
              <a:latin typeface="Barlow" panose="00000500000000000000" pitchFamily="2" charset="0"/>
            </a:rPr>
            <a:t>pertumbuhan</a:t>
          </a:r>
          <a:r>
            <a:rPr lang="en-US" sz="1300" b="1" kern="1200" dirty="0">
              <a:latin typeface="Barlow" panose="00000500000000000000" pitchFamily="2" charset="0"/>
            </a:rPr>
            <a:t> internal</a:t>
          </a:r>
        </a:p>
      </dsp:txBody>
      <dsp:txXfrm>
        <a:off x="288659" y="2449945"/>
        <a:ext cx="3741494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A37F-ED2C-0743-A154-6ABB00084657}">
      <dsp:nvSpPr>
        <dsp:cNvPr id="0" name=""/>
        <dsp:cNvSpPr/>
      </dsp:nvSpPr>
      <dsp:spPr>
        <a:xfrm>
          <a:off x="0" y="259871"/>
          <a:ext cx="6229395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470" tIns="208280" rIns="48347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Strategi </a:t>
          </a:r>
          <a:r>
            <a:rPr lang="en-US" sz="1000" kern="1200" dirty="0" err="1"/>
            <a:t>bisnis</a:t>
          </a:r>
          <a:r>
            <a:rPr lang="en-US" sz="1000" kern="1200" dirty="0"/>
            <a:t> </a:t>
          </a:r>
          <a:r>
            <a:rPr lang="en-US" sz="1000" kern="1200" dirty="0" err="1"/>
            <a:t>adalah</a:t>
          </a:r>
          <a:r>
            <a:rPr lang="en-US" sz="1000" kern="1200" dirty="0"/>
            <a:t> </a:t>
          </a:r>
          <a:r>
            <a:rPr lang="en-US" sz="1000" kern="1200" dirty="0" err="1"/>
            <a:t>sebuah</a:t>
          </a:r>
          <a:r>
            <a:rPr lang="en-US" sz="1000" kern="1200" dirty="0"/>
            <a:t> </a:t>
          </a:r>
          <a:r>
            <a:rPr lang="en-US" sz="1000" kern="1200" dirty="0" err="1"/>
            <a:t>dokumen</a:t>
          </a:r>
          <a:r>
            <a:rPr lang="en-US" sz="1000" kern="1200" dirty="0"/>
            <a:t> yang </a:t>
          </a:r>
          <a:r>
            <a:rPr lang="en-US" sz="1000" kern="1200" dirty="0" err="1"/>
            <a:t>jelas</a:t>
          </a:r>
          <a:r>
            <a:rPr lang="en-US" sz="1000" kern="1200" dirty="0"/>
            <a:t> </a:t>
          </a:r>
          <a:r>
            <a:rPr lang="en-US" sz="1000" kern="1200" dirty="0" err="1"/>
            <a:t>mengartikulasikan</a:t>
          </a:r>
          <a:r>
            <a:rPr lang="en-US" sz="1000" kern="1200" dirty="0"/>
            <a:t> </a:t>
          </a:r>
          <a:r>
            <a:rPr lang="en-US" sz="1000" kern="1200" dirty="0" err="1"/>
            <a:t>arah</a:t>
          </a:r>
          <a:r>
            <a:rPr lang="en-US" sz="1000" kern="1200" dirty="0"/>
            <a:t> </a:t>
          </a:r>
          <a:r>
            <a:rPr lang="en-US" sz="1000" kern="1200" dirty="0" err="1"/>
            <a:t>bisnis</a:t>
          </a:r>
          <a:r>
            <a:rPr lang="en-US" sz="1000" kern="1200" dirty="0"/>
            <a:t> yang </a:t>
          </a:r>
          <a:r>
            <a:rPr lang="en-US" sz="1000" kern="1200" dirty="0" err="1"/>
            <a:t>akan</a:t>
          </a:r>
          <a:r>
            <a:rPr lang="en-US" sz="1000" kern="1200" dirty="0"/>
            <a:t> </a:t>
          </a:r>
          <a:r>
            <a:rPr lang="en-US" sz="1000" kern="1200" dirty="0" err="1"/>
            <a:t>dikejar</a:t>
          </a:r>
          <a:r>
            <a:rPr lang="en-US" sz="1000" kern="1200" dirty="0"/>
            <a:t> dan </a:t>
          </a:r>
          <a:r>
            <a:rPr lang="en-US" sz="1000" kern="1200" dirty="0" err="1"/>
            <a:t>langkah</a:t>
          </a:r>
          <a:r>
            <a:rPr lang="en-US" sz="1000" kern="1200" dirty="0"/>
            <a:t>- </a:t>
          </a:r>
          <a:r>
            <a:rPr lang="en-US" sz="1000" kern="1200" dirty="0" err="1"/>
            <a:t>langkah</a:t>
          </a:r>
          <a:r>
            <a:rPr lang="en-US" sz="1000" kern="1200" dirty="0"/>
            <a:t> yang </a:t>
          </a:r>
          <a:r>
            <a:rPr lang="en-US" sz="1000" kern="1200" dirty="0" err="1"/>
            <a:t>diperlukan</a:t>
          </a:r>
          <a:r>
            <a:rPr lang="en-US" sz="1000" kern="1200" dirty="0"/>
            <a:t> </a:t>
          </a:r>
          <a:r>
            <a:rPr lang="en-US" sz="1000" kern="1200" dirty="0" err="1"/>
            <a:t>untuk</a:t>
          </a:r>
          <a:r>
            <a:rPr lang="en-US" sz="1000" kern="1200" dirty="0"/>
            <a:t> </a:t>
          </a:r>
          <a:r>
            <a:rPr lang="en-US" sz="1000" kern="1200" dirty="0" err="1"/>
            <a:t>mencapai</a:t>
          </a:r>
          <a:r>
            <a:rPr lang="en-US" sz="1000" kern="1200" dirty="0"/>
            <a:t> </a:t>
          </a:r>
          <a:r>
            <a:rPr lang="en-US" sz="1000" kern="1200" dirty="0" err="1"/>
            <a:t>tujuannya</a:t>
          </a:r>
          <a:r>
            <a:rPr lang="en-US" sz="1000" kern="1200" dirty="0"/>
            <a:t>. </a:t>
          </a:r>
          <a:endParaRPr lang="en-US" sz="1000" kern="1200" dirty="0">
            <a:latin typeface="Barlow" panose="00000500000000000000" pitchFamily="2" charset="0"/>
          </a:endParaRPr>
        </a:p>
      </dsp:txBody>
      <dsp:txXfrm>
        <a:off x="0" y="259871"/>
        <a:ext cx="6229395" cy="551250"/>
      </dsp:txXfrm>
    </dsp:sp>
    <dsp:sp modelId="{EC080A14-FC33-7944-AE07-E9AA0958A075}">
      <dsp:nvSpPr>
        <dsp:cNvPr id="0" name=""/>
        <dsp:cNvSpPr/>
      </dsp:nvSpPr>
      <dsp:spPr>
        <a:xfrm>
          <a:off x="339660" y="101762"/>
          <a:ext cx="4360576" cy="295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19" tIns="0" rIns="16481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Barlow" panose="00000500000000000000" pitchFamily="2" charset="0"/>
            </a:rPr>
            <a:t>1. </a:t>
          </a:r>
          <a:r>
            <a:rPr lang="en-US" sz="1000" b="1" kern="1200" dirty="0" err="1">
              <a:latin typeface="Barlow" panose="00000500000000000000" pitchFamily="2" charset="0"/>
            </a:rPr>
            <a:t>Mendefinisikan</a:t>
          </a:r>
          <a:r>
            <a:rPr lang="en-US" sz="1000" b="1" kern="1200" dirty="0">
              <a:latin typeface="Barlow" panose="00000500000000000000" pitchFamily="2" charset="0"/>
            </a:rPr>
            <a:t> strategi </a:t>
          </a:r>
          <a:r>
            <a:rPr lang="en-US" sz="1000" b="1" kern="1200" dirty="0" err="1">
              <a:latin typeface="Barlow" panose="00000500000000000000" pitchFamily="2" charset="0"/>
            </a:rPr>
            <a:t>bisnis</a:t>
          </a:r>
          <a:r>
            <a:rPr lang="en-US" sz="1000" b="1" kern="1200" dirty="0">
              <a:latin typeface="Barlow" panose="00000500000000000000" pitchFamily="2" charset="0"/>
            </a:rPr>
            <a:t>  </a:t>
          </a:r>
        </a:p>
      </dsp:txBody>
      <dsp:txXfrm>
        <a:off x="354070" y="116172"/>
        <a:ext cx="4331756" cy="266380"/>
      </dsp:txXfrm>
    </dsp:sp>
    <dsp:sp modelId="{78203D0F-4A5A-D547-9A69-1256D4F2EE3E}">
      <dsp:nvSpPr>
        <dsp:cNvPr id="0" name=""/>
        <dsp:cNvSpPr/>
      </dsp:nvSpPr>
      <dsp:spPr>
        <a:xfrm>
          <a:off x="0" y="1012721"/>
          <a:ext cx="6229395" cy="69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470" tIns="208280" rIns="48347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Mengidentifikasikan</a:t>
          </a:r>
          <a:r>
            <a:rPr lang="en-US" sz="1000" kern="1200" dirty="0"/>
            <a:t> </a:t>
          </a:r>
          <a:r>
            <a:rPr lang="en-US" sz="1000" kern="1200" dirty="0" err="1"/>
            <a:t>aktivitas</a:t>
          </a:r>
          <a:r>
            <a:rPr lang="en-US" sz="1000" kern="1200" dirty="0"/>
            <a:t> dan </a:t>
          </a:r>
          <a:r>
            <a:rPr lang="en-US" sz="1000" kern="1200" dirty="0" err="1"/>
            <a:t>kebijakan</a:t>
          </a:r>
          <a:r>
            <a:rPr lang="en-US" sz="1000" kern="1200" dirty="0"/>
            <a:t> </a:t>
          </a:r>
          <a:r>
            <a:rPr lang="en-US" sz="1000" kern="1200" dirty="0" err="1"/>
            <a:t>sistem</a:t>
          </a:r>
          <a:r>
            <a:rPr lang="en-US" sz="1000" kern="1200" dirty="0"/>
            <a:t> SDM yang </a:t>
          </a:r>
          <a:r>
            <a:rPr lang="en-US" sz="1000" kern="1200" dirty="0" err="1"/>
            <a:t>relevan</a:t>
          </a:r>
          <a:r>
            <a:rPr lang="en-US" sz="1000" kern="1200" dirty="0"/>
            <a:t> </a:t>
          </a:r>
          <a:r>
            <a:rPr lang="en-US" sz="1000" kern="1200" dirty="0" err="1"/>
            <a:t>secara</a:t>
          </a:r>
          <a:r>
            <a:rPr lang="en-US" sz="1000" kern="1200" dirty="0"/>
            <a:t> </a:t>
          </a:r>
          <a:r>
            <a:rPr lang="en-US" sz="1000" kern="1200" dirty="0" err="1"/>
            <a:t>strategis</a:t>
          </a:r>
          <a:r>
            <a:rPr lang="en-US" sz="1000" kern="1200" dirty="0"/>
            <a:t> </a:t>
          </a: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cara</a:t>
          </a:r>
          <a:r>
            <a:rPr lang="en-US" sz="1000" kern="1200" dirty="0"/>
            <a:t> </a:t>
          </a:r>
          <a:r>
            <a:rPr lang="en-US" sz="1000" kern="1200" dirty="0" err="1"/>
            <a:t>mengawasi</a:t>
          </a:r>
          <a:r>
            <a:rPr lang="en-US" sz="1000" kern="1200" dirty="0"/>
            <a:t> </a:t>
          </a:r>
          <a:r>
            <a:rPr lang="en-US" sz="1000" kern="1200" dirty="0" err="1"/>
            <a:t>kinerja</a:t>
          </a:r>
          <a:r>
            <a:rPr lang="en-US" sz="1000" kern="1200" dirty="0"/>
            <a:t> SDM agar </a:t>
          </a:r>
          <a:r>
            <a:rPr lang="en-US" sz="1000" kern="1200" dirty="0" err="1"/>
            <a:t>sesuai</a:t>
          </a:r>
          <a:r>
            <a:rPr lang="en-US" sz="1000" kern="1200" dirty="0"/>
            <a:t> </a:t>
          </a: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ketentuan</a:t>
          </a:r>
          <a:r>
            <a:rPr lang="en-US" sz="1000" kern="1200" dirty="0"/>
            <a:t> yang </a:t>
          </a:r>
          <a:r>
            <a:rPr lang="en-US" sz="1000" kern="1200" dirty="0" err="1"/>
            <a:t>telaah</a:t>
          </a:r>
          <a:r>
            <a:rPr lang="en-US" sz="1000" kern="1200" dirty="0"/>
            <a:t> </a:t>
          </a:r>
          <a:r>
            <a:rPr lang="en-US" sz="1000" kern="1200" dirty="0" err="1"/>
            <a:t>disepakati</a:t>
          </a:r>
          <a:r>
            <a:rPr lang="en-US" sz="1000" kern="1200" dirty="0"/>
            <a:t> oleh </a:t>
          </a:r>
          <a:r>
            <a:rPr lang="en-US" sz="1000" kern="1200" dirty="0" err="1"/>
            <a:t>suatu</a:t>
          </a:r>
          <a:r>
            <a:rPr lang="en-US" sz="1000" kern="1200" dirty="0"/>
            <a:t> </a:t>
          </a:r>
          <a:r>
            <a:rPr lang="en-US" sz="1000" kern="1200" dirty="0" err="1"/>
            <a:t>organisasi</a:t>
          </a:r>
          <a:r>
            <a:rPr lang="en-US" sz="1000" kern="1200" dirty="0"/>
            <a:t>.</a:t>
          </a:r>
          <a:endParaRPr lang="en-US" sz="1000" kern="1200" dirty="0">
            <a:latin typeface="Barlow" panose="00000500000000000000" pitchFamily="2" charset="0"/>
          </a:endParaRPr>
        </a:p>
      </dsp:txBody>
      <dsp:txXfrm>
        <a:off x="0" y="1012721"/>
        <a:ext cx="6229395" cy="693000"/>
      </dsp:txXfrm>
    </dsp:sp>
    <dsp:sp modelId="{08C50C94-75EE-7F4B-8716-A2E72BB6E045}">
      <dsp:nvSpPr>
        <dsp:cNvPr id="0" name=""/>
        <dsp:cNvSpPr/>
      </dsp:nvSpPr>
      <dsp:spPr>
        <a:xfrm>
          <a:off x="311469" y="865121"/>
          <a:ext cx="4360576" cy="295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19" tIns="0" rIns="16481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Barlow" panose="00000500000000000000" pitchFamily="2" charset="0"/>
            </a:rPr>
            <a:t>2. </a:t>
          </a:r>
          <a:r>
            <a:rPr lang="en-US" sz="1000" b="1" kern="1200" dirty="0" err="1">
              <a:latin typeface="Barlow" panose="00000500000000000000" pitchFamily="2" charset="0"/>
            </a:rPr>
            <a:t>Mengidentifikasikan</a:t>
          </a:r>
          <a:r>
            <a:rPr lang="en-US" sz="1000" b="1" kern="1200" dirty="0">
              <a:latin typeface="Barlow" panose="00000500000000000000" pitchFamily="2" charset="0"/>
            </a:rPr>
            <a:t> </a:t>
          </a:r>
          <a:r>
            <a:rPr lang="en-US" sz="1000" b="1" kern="1200" dirty="0" err="1">
              <a:latin typeface="Barlow" panose="00000500000000000000" pitchFamily="2" charset="0"/>
            </a:rPr>
            <a:t>aktivitas</a:t>
          </a:r>
          <a:r>
            <a:rPr lang="en-US" sz="1000" b="1" kern="1200" dirty="0">
              <a:latin typeface="Barlow" panose="00000500000000000000" pitchFamily="2" charset="0"/>
            </a:rPr>
            <a:t> dan </a:t>
          </a:r>
          <a:r>
            <a:rPr lang="en-US" sz="1000" b="1" kern="1200" dirty="0" err="1">
              <a:latin typeface="Barlow" panose="00000500000000000000" pitchFamily="2" charset="0"/>
            </a:rPr>
            <a:t>kebijakan</a:t>
          </a:r>
          <a:r>
            <a:rPr lang="en-US" sz="1000" b="1" kern="1200" dirty="0">
              <a:latin typeface="Barlow" panose="00000500000000000000" pitchFamily="2" charset="0"/>
            </a:rPr>
            <a:t> </a:t>
          </a:r>
          <a:r>
            <a:rPr lang="en-US" sz="1000" b="1" kern="1200" dirty="0" err="1">
              <a:latin typeface="Barlow" panose="00000500000000000000" pitchFamily="2" charset="0"/>
            </a:rPr>
            <a:t>sistem</a:t>
          </a:r>
          <a:r>
            <a:rPr lang="en-US" sz="1000" b="1" kern="1200" dirty="0">
              <a:latin typeface="Barlow" panose="00000500000000000000" pitchFamily="2" charset="0"/>
            </a:rPr>
            <a:t> SDM  </a:t>
          </a:r>
        </a:p>
      </dsp:txBody>
      <dsp:txXfrm>
        <a:off x="325879" y="879531"/>
        <a:ext cx="4331756" cy="266380"/>
      </dsp:txXfrm>
    </dsp:sp>
    <dsp:sp modelId="{A250130A-3280-8C4E-A75A-8DDE3D3C76DB}">
      <dsp:nvSpPr>
        <dsp:cNvPr id="0" name=""/>
        <dsp:cNvSpPr/>
      </dsp:nvSpPr>
      <dsp:spPr>
        <a:xfrm>
          <a:off x="0" y="1907321"/>
          <a:ext cx="6229395" cy="55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470" tIns="208280" rIns="48347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Memiliki</a:t>
          </a:r>
          <a:r>
            <a:rPr lang="en-US" sz="1000" kern="1200" dirty="0"/>
            <a:t> </a:t>
          </a:r>
          <a:r>
            <a:rPr lang="en-US" sz="1000" kern="1200" dirty="0" err="1"/>
            <a:t>kriteria</a:t>
          </a:r>
          <a:r>
            <a:rPr lang="en-US" sz="1000" kern="1200" dirty="0"/>
            <a:t> </a:t>
          </a:r>
          <a:r>
            <a:rPr lang="en-US" sz="1000" kern="1200" dirty="0" err="1"/>
            <a:t>tertentu</a:t>
          </a:r>
          <a:r>
            <a:rPr lang="en-US" sz="1000" kern="1200" dirty="0"/>
            <a:t> </a:t>
          </a:r>
          <a:r>
            <a:rPr lang="en-US" sz="1000" kern="1200" dirty="0" err="1"/>
            <a:t>untuk</a:t>
          </a:r>
          <a:r>
            <a:rPr lang="en-US" sz="1000" kern="1200" dirty="0"/>
            <a:t> </a:t>
          </a:r>
          <a:r>
            <a:rPr lang="en-US" sz="1000" kern="1200" dirty="0" err="1"/>
            <a:t>merekrut</a:t>
          </a:r>
          <a:r>
            <a:rPr lang="en-US" sz="1000" kern="1200" dirty="0"/>
            <a:t> </a:t>
          </a:r>
          <a:r>
            <a:rPr lang="en-US" sz="1000" kern="1200" dirty="0" err="1"/>
            <a:t>tenaga</a:t>
          </a:r>
          <a:r>
            <a:rPr lang="en-US" sz="1000" kern="1200" dirty="0"/>
            <a:t> </a:t>
          </a:r>
          <a:r>
            <a:rPr lang="en-US" sz="1000" kern="1200" dirty="0" err="1"/>
            <a:t>kerja</a:t>
          </a:r>
          <a:r>
            <a:rPr lang="en-US" sz="1000" kern="1200" dirty="0"/>
            <a:t> yang </a:t>
          </a:r>
          <a:r>
            <a:rPr lang="en-US" sz="1000" kern="1200" dirty="0" err="1"/>
            <a:t>sesuai</a:t>
          </a:r>
          <a:r>
            <a:rPr lang="en-US" sz="1000" kern="1200" dirty="0"/>
            <a:t> </a:t>
          </a:r>
          <a:r>
            <a:rPr lang="en-US" sz="1000" kern="1200" dirty="0" err="1"/>
            <a:t>dengan</a:t>
          </a:r>
          <a:r>
            <a:rPr lang="en-US" sz="1000" kern="1200" dirty="0"/>
            <a:t> </a:t>
          </a:r>
          <a:r>
            <a:rPr lang="en-US" sz="1000" kern="1200" dirty="0" err="1"/>
            <a:t>keahlian</a:t>
          </a:r>
          <a:r>
            <a:rPr lang="en-US" sz="1000" kern="1200" dirty="0"/>
            <a:t> yang </a:t>
          </a:r>
          <a:r>
            <a:rPr lang="en-US" sz="1000" kern="1200" dirty="0" err="1"/>
            <a:t>dibutuhkan</a:t>
          </a:r>
          <a:r>
            <a:rPr lang="en-US" sz="1000" kern="1200" dirty="0"/>
            <a:t> oleh </a:t>
          </a:r>
          <a:r>
            <a:rPr lang="en-US" sz="1000" kern="1200" dirty="0" err="1"/>
            <a:t>perusahaan</a:t>
          </a:r>
          <a:r>
            <a:rPr lang="en-US" sz="1000" kern="1200" dirty="0"/>
            <a:t> </a:t>
          </a:r>
          <a:r>
            <a:rPr lang="en-US" sz="1000" kern="1200" dirty="0" err="1"/>
            <a:t>tersebut</a:t>
          </a:r>
          <a:r>
            <a:rPr lang="en-US" sz="1000" kern="1200" dirty="0"/>
            <a:t>.</a:t>
          </a:r>
          <a:endParaRPr lang="en-US" sz="1000" kern="1200" dirty="0">
            <a:latin typeface="Barlow" panose="00000500000000000000" pitchFamily="2" charset="0"/>
          </a:endParaRPr>
        </a:p>
      </dsp:txBody>
      <dsp:txXfrm>
        <a:off x="0" y="1907321"/>
        <a:ext cx="6229395" cy="551250"/>
      </dsp:txXfrm>
    </dsp:sp>
    <dsp:sp modelId="{B7719F75-A2DD-5F42-8825-4783D68DFD15}">
      <dsp:nvSpPr>
        <dsp:cNvPr id="0" name=""/>
        <dsp:cNvSpPr/>
      </dsp:nvSpPr>
      <dsp:spPr>
        <a:xfrm>
          <a:off x="311469" y="1759721"/>
          <a:ext cx="4360576" cy="295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19" tIns="0" rIns="16481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Barlow" panose="00000500000000000000" pitchFamily="2" charset="0"/>
            </a:rPr>
            <a:t>3. </a:t>
          </a:r>
          <a:r>
            <a:rPr lang="en-US" sz="1000" b="1" kern="1200" dirty="0" err="1"/>
            <a:t>Merancang</a:t>
          </a:r>
          <a:r>
            <a:rPr lang="en-US" sz="1000" b="1" kern="1200" dirty="0"/>
            <a:t> </a:t>
          </a:r>
          <a:r>
            <a:rPr lang="en-US" sz="1000" b="1" kern="1200" dirty="0" err="1"/>
            <a:t>sistem</a:t>
          </a:r>
          <a:r>
            <a:rPr lang="en-US" sz="1000" b="1" kern="1200" dirty="0"/>
            <a:t> </a:t>
          </a:r>
          <a:r>
            <a:rPr lang="en-US" sz="1000" b="1" kern="1200" dirty="0" err="1"/>
            <a:t>pengukuran</a:t>
          </a:r>
          <a:r>
            <a:rPr lang="en-US" sz="1000" b="1" kern="1200" dirty="0"/>
            <a:t> </a:t>
          </a:r>
          <a:r>
            <a:rPr lang="en-US" sz="1000" b="1" kern="1200" dirty="0" err="1"/>
            <a:t>nilai</a:t>
          </a:r>
          <a:r>
            <a:rPr lang="en-US" sz="1000" b="1" kern="1200" dirty="0"/>
            <a:t> SDM </a:t>
          </a:r>
          <a:endParaRPr lang="en-US" sz="1000" b="1" kern="1200" dirty="0">
            <a:latin typeface="Barlow" panose="00000500000000000000" pitchFamily="2" charset="0"/>
          </a:endParaRPr>
        </a:p>
      </dsp:txBody>
      <dsp:txXfrm>
        <a:off x="325879" y="1774131"/>
        <a:ext cx="4331756" cy="266380"/>
      </dsp:txXfrm>
    </dsp:sp>
    <dsp:sp modelId="{687F699C-7C48-46FE-BE7A-EDC2514F9E34}">
      <dsp:nvSpPr>
        <dsp:cNvPr id="0" name=""/>
        <dsp:cNvSpPr/>
      </dsp:nvSpPr>
      <dsp:spPr>
        <a:xfrm>
          <a:off x="0" y="2660171"/>
          <a:ext cx="6229395" cy="693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3470" tIns="208280" rIns="48347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Mengetahui</a:t>
          </a:r>
          <a:r>
            <a:rPr lang="en-US" sz="1000" kern="1200" dirty="0"/>
            <a:t> </a:t>
          </a:r>
          <a:r>
            <a:rPr lang="en-US" sz="1000" kern="1200" dirty="0" err="1"/>
            <a:t>sejauh</a:t>
          </a:r>
          <a:r>
            <a:rPr lang="en-US" sz="1000" kern="1200" dirty="0"/>
            <a:t> mana </a:t>
          </a:r>
          <a:r>
            <a:rPr lang="en-US" sz="1000" kern="1200" dirty="0" err="1"/>
            <a:t>rencana</a:t>
          </a:r>
          <a:r>
            <a:rPr lang="en-US" sz="1000" kern="1200" dirty="0"/>
            <a:t> SDM </a:t>
          </a:r>
          <a:r>
            <a:rPr lang="en-US" sz="1000" kern="1200" dirty="0" err="1"/>
            <a:t>menyediakan</a:t>
          </a:r>
          <a:r>
            <a:rPr lang="en-US" sz="1000" kern="1200" dirty="0"/>
            <a:t> </a:t>
          </a:r>
          <a:r>
            <a:rPr lang="en-US" sz="1000" kern="1200" dirty="0" err="1"/>
            <a:t>peta</a:t>
          </a:r>
          <a:r>
            <a:rPr lang="en-US" sz="1000" kern="1200" dirty="0"/>
            <a:t> </a:t>
          </a:r>
          <a:r>
            <a:rPr lang="en-US" sz="1000" kern="1200" dirty="0" err="1"/>
            <a:t>jalan</a:t>
          </a:r>
          <a:r>
            <a:rPr lang="en-US" sz="1000" kern="1200" dirty="0"/>
            <a:t> </a:t>
          </a:r>
          <a:r>
            <a:rPr lang="en-US" sz="1000" kern="1200" dirty="0" err="1"/>
            <a:t>untuk</a:t>
          </a:r>
          <a:r>
            <a:rPr lang="en-US" sz="1000" kern="1200" dirty="0"/>
            <a:t> masa </a:t>
          </a:r>
          <a:r>
            <a:rPr lang="en-US" sz="1000" kern="1200" dirty="0" err="1"/>
            <a:t>depan</a:t>
          </a:r>
          <a:r>
            <a:rPr lang="en-US" sz="1000" kern="1200" dirty="0"/>
            <a:t>, </a:t>
          </a:r>
          <a:r>
            <a:rPr lang="en-US" sz="1000" kern="1200" dirty="0" err="1"/>
            <a:t>mengidentifikasi</a:t>
          </a:r>
          <a:r>
            <a:rPr lang="en-US" sz="1000" kern="1200" dirty="0"/>
            <a:t> di mana </a:t>
          </a:r>
          <a:r>
            <a:rPr lang="en-US" sz="1000" kern="1200" dirty="0" err="1"/>
            <a:t>mendapat</a:t>
          </a:r>
          <a:r>
            <a:rPr lang="en-US" sz="1000" kern="1200" dirty="0"/>
            <a:t> </a:t>
          </a:r>
          <a:r>
            <a:rPr lang="en-US" sz="1000" kern="1200" dirty="0" err="1"/>
            <a:t>karyawan</a:t>
          </a:r>
          <a:r>
            <a:rPr lang="en-US" sz="1000" kern="1200" dirty="0"/>
            <a:t> yang </a:t>
          </a:r>
          <a:r>
            <a:rPr lang="en-US" sz="1000" kern="1200" dirty="0" err="1"/>
            <a:t>tepat</a:t>
          </a:r>
          <a:r>
            <a:rPr lang="en-US" sz="1000" kern="1200" dirty="0"/>
            <a:t>, </a:t>
          </a:r>
          <a:r>
            <a:rPr lang="en-US" sz="1000" kern="1200" dirty="0" err="1"/>
            <a:t>kapan</a:t>
          </a:r>
          <a:r>
            <a:rPr lang="en-US" sz="1000" kern="1200" dirty="0"/>
            <a:t> </a:t>
          </a:r>
          <a:r>
            <a:rPr lang="en-US" sz="1000" kern="1200" dirty="0" err="1"/>
            <a:t>karyawan</a:t>
          </a:r>
          <a:r>
            <a:rPr lang="en-US" sz="1000" kern="1200" dirty="0"/>
            <a:t> </a:t>
          </a:r>
          <a:r>
            <a:rPr lang="en-US" sz="1000" kern="1200" dirty="0" err="1"/>
            <a:t>dibutuhkan</a:t>
          </a:r>
          <a:r>
            <a:rPr lang="en-US" sz="1000" kern="1200" dirty="0"/>
            <a:t> </a:t>
          </a:r>
          <a:r>
            <a:rPr lang="en-US" sz="1000" kern="1200" dirty="0" err="1"/>
            <a:t>serta</a:t>
          </a:r>
          <a:r>
            <a:rPr lang="en-US" sz="1000" kern="1200" dirty="0"/>
            <a:t> </a:t>
          </a:r>
          <a:r>
            <a:rPr lang="en-US" sz="1000" kern="1200" dirty="0" err="1"/>
            <a:t>pelatihan</a:t>
          </a:r>
          <a:r>
            <a:rPr lang="en-US" sz="1000" kern="1200" dirty="0"/>
            <a:t> dan </a:t>
          </a:r>
          <a:r>
            <a:rPr lang="en-US" sz="1000" kern="1200" dirty="0" err="1"/>
            <a:t>pengembangan</a:t>
          </a:r>
          <a:r>
            <a:rPr lang="en-US" sz="1000" kern="1200" dirty="0"/>
            <a:t> </a:t>
          </a:r>
          <a:r>
            <a:rPr lang="en-US" sz="1000" kern="1200" dirty="0" err="1"/>
            <a:t>karyawan</a:t>
          </a:r>
          <a:r>
            <a:rPr lang="en-US" sz="1000" kern="1200" dirty="0"/>
            <a:t> </a:t>
          </a:r>
          <a:r>
            <a:rPr lang="en-US" sz="1000" kern="1200" dirty="0" err="1"/>
            <a:t>apa</a:t>
          </a:r>
          <a:r>
            <a:rPr lang="en-US" sz="1000" kern="1200" dirty="0"/>
            <a:t> </a:t>
          </a:r>
          <a:r>
            <a:rPr lang="en-US" sz="1000" kern="1200" dirty="0" err="1"/>
            <a:t>saja</a:t>
          </a:r>
          <a:r>
            <a:rPr lang="en-US" sz="1000" kern="1200" dirty="0"/>
            <a:t> yang </a:t>
          </a:r>
          <a:r>
            <a:rPr lang="en-US" sz="1000" kern="1200" dirty="0" err="1"/>
            <a:t>harus</a:t>
          </a:r>
          <a:r>
            <a:rPr lang="en-US" sz="1000" kern="1200" dirty="0"/>
            <a:t> </a:t>
          </a:r>
          <a:r>
            <a:rPr lang="en-US" sz="1000" kern="1200" dirty="0" err="1"/>
            <a:t>diadakan</a:t>
          </a:r>
          <a:r>
            <a:rPr lang="en-US" sz="1000" kern="1200" dirty="0"/>
            <a:t>. </a:t>
          </a:r>
          <a:endParaRPr lang="en-US" sz="1000" kern="1200" dirty="0">
            <a:latin typeface="Barlow" panose="00000500000000000000" pitchFamily="2" charset="0"/>
          </a:endParaRPr>
        </a:p>
      </dsp:txBody>
      <dsp:txXfrm>
        <a:off x="0" y="2660171"/>
        <a:ext cx="6229395" cy="693000"/>
      </dsp:txXfrm>
    </dsp:sp>
    <dsp:sp modelId="{2C562667-35B2-4D35-95F2-53474AFB75FC}">
      <dsp:nvSpPr>
        <dsp:cNvPr id="0" name=""/>
        <dsp:cNvSpPr/>
      </dsp:nvSpPr>
      <dsp:spPr>
        <a:xfrm>
          <a:off x="311469" y="2512571"/>
          <a:ext cx="4360576" cy="295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819" tIns="0" rIns="164819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4. </a:t>
          </a:r>
          <a:r>
            <a:rPr lang="en-US" sz="1000" kern="1200" dirty="0" err="1"/>
            <a:t>Evaluasi</a:t>
          </a:r>
          <a:r>
            <a:rPr lang="en-US" sz="1000" kern="1200" dirty="0"/>
            <a:t> </a:t>
          </a:r>
          <a:r>
            <a:rPr lang="en-US" sz="1000" kern="1200" dirty="0" err="1"/>
            <a:t>secara</a:t>
          </a:r>
          <a:r>
            <a:rPr lang="en-US" sz="1000" kern="1200" dirty="0"/>
            <a:t> </a:t>
          </a:r>
          <a:r>
            <a:rPr lang="en-US" sz="1000" kern="1200" dirty="0" err="1"/>
            <a:t>periodik</a:t>
          </a:r>
          <a:r>
            <a:rPr lang="en-US" sz="1000" kern="1200" dirty="0"/>
            <a:t> </a:t>
          </a:r>
          <a:r>
            <a:rPr lang="en-US" sz="1000" kern="1200" dirty="0" err="1"/>
            <a:t>sistem</a:t>
          </a:r>
          <a:r>
            <a:rPr lang="en-US" sz="1000" kern="1200" dirty="0"/>
            <a:t> </a:t>
          </a:r>
          <a:r>
            <a:rPr lang="en-US" sz="1000" kern="1200" dirty="0" err="1"/>
            <a:t>pengukuran</a:t>
          </a:r>
          <a:r>
            <a:rPr lang="en-US" sz="1000" kern="1200" dirty="0"/>
            <a:t>.</a:t>
          </a:r>
          <a:endParaRPr lang="en-US" sz="1000" kern="1200" dirty="0">
            <a:latin typeface="Barlow" panose="00000500000000000000" pitchFamily="2" charset="0"/>
          </a:endParaRPr>
        </a:p>
      </dsp:txBody>
      <dsp:txXfrm>
        <a:off x="325879" y="2526981"/>
        <a:ext cx="4331756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EA37F-ED2C-0743-A154-6ABB00084657}">
      <dsp:nvSpPr>
        <dsp:cNvPr id="0" name=""/>
        <dsp:cNvSpPr/>
      </dsp:nvSpPr>
      <dsp:spPr>
        <a:xfrm>
          <a:off x="0" y="235928"/>
          <a:ext cx="621695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05" tIns="229108" rIns="48250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kern="1200" dirty="0" err="1"/>
            <a:t>Beroperasi</a:t>
          </a:r>
          <a:r>
            <a:rPr lang="en-ID" sz="1100" kern="1200" dirty="0"/>
            <a:t> di </a:t>
          </a:r>
          <a:r>
            <a:rPr lang="en-ID" sz="1100" kern="1200" dirty="0" err="1"/>
            <a:t>lingkungan</a:t>
          </a:r>
          <a:r>
            <a:rPr lang="en-ID" sz="1100" kern="1200" dirty="0"/>
            <a:t> yang </a:t>
          </a:r>
          <a:r>
            <a:rPr lang="en-ID" sz="1100" kern="1200" dirty="0" err="1"/>
            <a:t>ditandai</a:t>
          </a:r>
          <a:r>
            <a:rPr lang="en-ID" sz="1100" kern="1200" dirty="0"/>
            <a:t> </a:t>
          </a:r>
          <a:r>
            <a:rPr lang="en-ID" sz="1100" kern="1200" dirty="0" err="1"/>
            <a:t>dengan</a:t>
          </a:r>
          <a:r>
            <a:rPr lang="en-ID" sz="1100" kern="1200" dirty="0"/>
            <a:t> </a:t>
          </a:r>
          <a:r>
            <a:rPr lang="en-ID" sz="1100" kern="1200" dirty="0" err="1"/>
            <a:t>perubahan</a:t>
          </a:r>
          <a:r>
            <a:rPr lang="en-ID" sz="1100" kern="1200" dirty="0"/>
            <a:t> yang </a:t>
          </a:r>
          <a:r>
            <a:rPr lang="en-ID" sz="1100" kern="1200" dirty="0" err="1"/>
            <a:t>cepat</a:t>
          </a:r>
          <a:r>
            <a:rPr lang="en-ID" sz="1100" kern="1200" dirty="0"/>
            <a:t> dan </a:t>
          </a:r>
          <a:r>
            <a:rPr lang="en-ID" sz="1100" kern="1200" dirty="0" err="1"/>
            <a:t>tidak</a:t>
          </a:r>
          <a:r>
            <a:rPr lang="en-ID" sz="1100" kern="1200" dirty="0"/>
            <a:t> </a:t>
          </a:r>
          <a:r>
            <a:rPr lang="en-ID" sz="1100" kern="1200" dirty="0" err="1"/>
            <a:t>terduga</a:t>
          </a:r>
          <a:r>
            <a:rPr lang="en-ID" sz="1100" kern="1200" dirty="0"/>
            <a:t>.</a:t>
          </a:r>
          <a:endParaRPr lang="en-US" sz="1100" kern="1200" dirty="0">
            <a:latin typeface="Barlow" panose="00000500000000000000" pitchFamily="2" charset="0"/>
          </a:endParaRPr>
        </a:p>
      </dsp:txBody>
      <dsp:txXfrm>
        <a:off x="0" y="235928"/>
        <a:ext cx="6216955" cy="606375"/>
      </dsp:txXfrm>
    </dsp:sp>
    <dsp:sp modelId="{EC080A14-FC33-7944-AE07-E9AA0958A075}">
      <dsp:nvSpPr>
        <dsp:cNvPr id="0" name=""/>
        <dsp:cNvSpPr/>
      </dsp:nvSpPr>
      <dsp:spPr>
        <a:xfrm>
          <a:off x="338982" y="62008"/>
          <a:ext cx="4351868" cy="3247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90" tIns="0" rIns="1644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Barlow" panose="00000500000000000000" pitchFamily="2" charset="0"/>
            </a:rPr>
            <a:t>1. Prospector  </a:t>
          </a:r>
        </a:p>
      </dsp:txBody>
      <dsp:txXfrm>
        <a:off x="354834" y="77860"/>
        <a:ext cx="4320164" cy="293016"/>
      </dsp:txXfrm>
    </dsp:sp>
    <dsp:sp modelId="{78203D0F-4A5A-D547-9A69-1256D4F2EE3E}">
      <dsp:nvSpPr>
        <dsp:cNvPr id="0" name=""/>
        <dsp:cNvSpPr/>
      </dsp:nvSpPr>
      <dsp:spPr>
        <a:xfrm>
          <a:off x="0" y="1064064"/>
          <a:ext cx="6216955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05" tIns="229108" rIns="48250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kern="1200" dirty="0" err="1"/>
            <a:t>Beroperasi</a:t>
          </a:r>
          <a:r>
            <a:rPr lang="en-ID" sz="1100" kern="1200" dirty="0"/>
            <a:t> di </a:t>
          </a:r>
          <a:r>
            <a:rPr lang="en-ID" sz="1100" kern="1200" dirty="0" err="1"/>
            <a:t>lingkungan</a:t>
          </a:r>
          <a:r>
            <a:rPr lang="en-ID" sz="1100" kern="1200" dirty="0"/>
            <a:t> yang </a:t>
          </a:r>
          <a:r>
            <a:rPr lang="en-ID" sz="1100" kern="1200" dirty="0" err="1"/>
            <a:t>lebih</a:t>
          </a:r>
          <a:r>
            <a:rPr lang="en-ID" sz="1100" kern="1200" dirty="0"/>
            <a:t> </a:t>
          </a:r>
          <a:r>
            <a:rPr lang="en-ID" sz="1100" kern="1200" dirty="0" err="1"/>
            <a:t>stabil</a:t>
          </a:r>
          <a:r>
            <a:rPr lang="en-ID" sz="1100" kern="1200" dirty="0"/>
            <a:t> dan </a:t>
          </a:r>
          <a:r>
            <a:rPr lang="en-ID" sz="1100" kern="1200" dirty="0" err="1"/>
            <a:t>dapat</a:t>
          </a:r>
          <a:r>
            <a:rPr lang="en-ID" sz="1100" kern="1200" dirty="0"/>
            <a:t> </a:t>
          </a:r>
          <a:r>
            <a:rPr lang="en-ID" sz="1100" kern="1200" dirty="0" err="1"/>
            <a:t>diprediksi</a:t>
          </a:r>
          <a:r>
            <a:rPr lang="en-ID" sz="1100" kern="1200" dirty="0"/>
            <a:t> </a:t>
          </a:r>
          <a:r>
            <a:rPr lang="en-ID" sz="1100" kern="1200" dirty="0" err="1"/>
            <a:t>dari</a:t>
          </a:r>
          <a:r>
            <a:rPr lang="en-ID" sz="1100" kern="1200" dirty="0"/>
            <a:t> prospector dan </a:t>
          </a:r>
          <a:r>
            <a:rPr lang="en-ID" sz="1100" kern="1200" dirty="0" err="1"/>
            <a:t>lebih</a:t>
          </a:r>
          <a:r>
            <a:rPr lang="en-ID" sz="1100" kern="1200" dirty="0"/>
            <a:t> </a:t>
          </a:r>
          <a:r>
            <a:rPr lang="en-ID" sz="1100" kern="1200" dirty="0" err="1"/>
            <a:t>terlibat</a:t>
          </a:r>
          <a:r>
            <a:rPr lang="en-ID" sz="1100" kern="1200" dirty="0"/>
            <a:t> </a:t>
          </a:r>
          <a:r>
            <a:rPr lang="en-ID" sz="1100" kern="1200" dirty="0" err="1"/>
            <a:t>dalam</a:t>
          </a:r>
          <a:r>
            <a:rPr lang="en-ID" sz="1100" kern="1200" dirty="0"/>
            <a:t> </a:t>
          </a:r>
          <a:r>
            <a:rPr lang="en-ID" sz="1100" kern="1200" dirty="0" err="1"/>
            <a:t>perencanaan</a:t>
          </a:r>
          <a:r>
            <a:rPr lang="en-ID" sz="1100" kern="1200" dirty="0"/>
            <a:t> </a:t>
          </a:r>
          <a:r>
            <a:rPr lang="en-ID" sz="1100" kern="1200" dirty="0" err="1"/>
            <a:t>jangka</a:t>
          </a:r>
          <a:r>
            <a:rPr lang="en-ID" sz="1100" kern="1200" dirty="0"/>
            <a:t> </a:t>
          </a:r>
          <a:r>
            <a:rPr lang="en-ID" sz="1100" kern="1200" dirty="0" err="1"/>
            <a:t>panjang</a:t>
          </a:r>
          <a:r>
            <a:rPr lang="en-ID" sz="1100" kern="1200" dirty="0"/>
            <a:t>. </a:t>
          </a:r>
          <a:endParaRPr lang="en-US" sz="1100" kern="1200" dirty="0">
            <a:latin typeface="Barlow" panose="00000500000000000000" pitchFamily="2" charset="0"/>
          </a:endParaRPr>
        </a:p>
      </dsp:txBody>
      <dsp:txXfrm>
        <a:off x="0" y="1064064"/>
        <a:ext cx="6216955" cy="606375"/>
      </dsp:txXfrm>
    </dsp:sp>
    <dsp:sp modelId="{08C50C94-75EE-7F4B-8716-A2E72BB6E045}">
      <dsp:nvSpPr>
        <dsp:cNvPr id="0" name=""/>
        <dsp:cNvSpPr/>
      </dsp:nvSpPr>
      <dsp:spPr>
        <a:xfrm>
          <a:off x="310847" y="901704"/>
          <a:ext cx="4351868" cy="3247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90" tIns="0" rIns="1644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Barlow" panose="00000500000000000000" pitchFamily="2" charset="0"/>
            </a:rPr>
            <a:t>2. Defender</a:t>
          </a:r>
        </a:p>
      </dsp:txBody>
      <dsp:txXfrm>
        <a:off x="326699" y="917556"/>
        <a:ext cx="4320164" cy="293016"/>
      </dsp:txXfrm>
    </dsp:sp>
    <dsp:sp modelId="{A250130A-3280-8C4E-A75A-8DDE3D3C76DB}">
      <dsp:nvSpPr>
        <dsp:cNvPr id="0" name=""/>
        <dsp:cNvSpPr/>
      </dsp:nvSpPr>
      <dsp:spPr>
        <a:xfrm>
          <a:off x="0" y="1892199"/>
          <a:ext cx="6216955" cy="76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05" tIns="229108" rIns="48250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kern="1200" dirty="0" err="1"/>
            <a:t>Merupakan</a:t>
          </a:r>
          <a:r>
            <a:rPr lang="en-ID" sz="1100" kern="1200" dirty="0"/>
            <a:t> </a:t>
          </a:r>
          <a:r>
            <a:rPr lang="en-ID" sz="1100" kern="1200" dirty="0" err="1"/>
            <a:t>kombinasi</a:t>
          </a:r>
          <a:r>
            <a:rPr lang="en-ID" sz="1100" kern="1200" dirty="0"/>
            <a:t> </a:t>
          </a:r>
          <a:r>
            <a:rPr lang="en-ID" sz="1100" kern="1200" dirty="0" err="1"/>
            <a:t>dari</a:t>
          </a:r>
          <a:r>
            <a:rPr lang="en-ID" sz="1100" kern="1200" dirty="0"/>
            <a:t> </a:t>
          </a:r>
          <a:r>
            <a:rPr lang="en-ID" sz="1100" kern="1200" dirty="0" err="1"/>
            <a:t>jenis</a:t>
          </a:r>
          <a:r>
            <a:rPr lang="en-ID" sz="1100" kern="1200" dirty="0"/>
            <a:t> prospector dan defender. </a:t>
          </a:r>
          <a:r>
            <a:rPr lang="en-ID" sz="1100" kern="1200" dirty="0" err="1"/>
            <a:t>Mereka</a:t>
          </a:r>
          <a:r>
            <a:rPr lang="en-ID" sz="1100" kern="1200" dirty="0"/>
            <a:t> </a:t>
          </a:r>
          <a:r>
            <a:rPr lang="en-ID" sz="1100" kern="1200" dirty="0" err="1"/>
            <a:t>beroperasi</a:t>
          </a:r>
          <a:r>
            <a:rPr lang="en-ID" sz="1100" kern="1200" dirty="0"/>
            <a:t> </a:t>
          </a:r>
          <a:r>
            <a:rPr lang="en-ID" sz="1100" kern="1200" dirty="0" err="1"/>
            <a:t>dalam</a:t>
          </a:r>
          <a:r>
            <a:rPr lang="en-ID" sz="1100" kern="1200" dirty="0"/>
            <a:t> </a:t>
          </a:r>
          <a:r>
            <a:rPr lang="en-ID" sz="1100" kern="1200" dirty="0" err="1"/>
            <a:t>lingkungan</a:t>
          </a:r>
          <a:r>
            <a:rPr lang="en-ID" sz="1100" kern="1200" dirty="0"/>
            <a:t> yang </a:t>
          </a:r>
          <a:r>
            <a:rPr lang="en-ID" sz="1100" kern="1200" dirty="0" err="1"/>
            <a:t>stabil</a:t>
          </a:r>
          <a:r>
            <a:rPr lang="en-ID" sz="1100" kern="1200" dirty="0"/>
            <a:t> </a:t>
          </a:r>
          <a:r>
            <a:rPr lang="en-ID" sz="1100" kern="1200" dirty="0" err="1"/>
            <a:t>seperti</a:t>
          </a:r>
          <a:r>
            <a:rPr lang="en-ID" sz="1100" kern="1200" dirty="0"/>
            <a:t> defender dan juga di pasar </a:t>
          </a:r>
          <a:r>
            <a:rPr lang="en-ID" sz="1100" kern="1200" dirty="0" err="1"/>
            <a:t>seperti</a:t>
          </a:r>
          <a:r>
            <a:rPr lang="en-ID" sz="1100" kern="1200" dirty="0"/>
            <a:t> prospector </a:t>
          </a:r>
          <a:r>
            <a:rPr lang="en-ID" sz="1100" kern="1200" dirty="0" err="1"/>
            <a:t>dimana</a:t>
          </a:r>
          <a:r>
            <a:rPr lang="en-ID" sz="1100" kern="1200" dirty="0"/>
            <a:t> </a:t>
          </a:r>
          <a:r>
            <a:rPr lang="en-ID" sz="1100" kern="1200" dirty="0" err="1"/>
            <a:t>mendapatkan</a:t>
          </a:r>
          <a:r>
            <a:rPr lang="en-ID" sz="1100" kern="1200" dirty="0"/>
            <a:t> </a:t>
          </a:r>
          <a:r>
            <a:rPr lang="en-ID" sz="1100" kern="1200" dirty="0" err="1"/>
            <a:t>produk</a:t>
          </a:r>
          <a:r>
            <a:rPr lang="en-ID" sz="1100" kern="1200" dirty="0"/>
            <a:t>- </a:t>
          </a:r>
          <a:r>
            <a:rPr lang="en-ID" sz="1100" kern="1200" dirty="0" err="1"/>
            <a:t>produk</a:t>
          </a:r>
          <a:r>
            <a:rPr lang="en-ID" sz="1100" kern="1200" dirty="0"/>
            <a:t> </a:t>
          </a:r>
          <a:r>
            <a:rPr lang="en-ID" sz="1100" kern="1200" dirty="0" err="1"/>
            <a:t>baru</a:t>
          </a:r>
          <a:r>
            <a:rPr lang="en-ID" sz="1100" kern="1200" dirty="0"/>
            <a:t> </a:t>
          </a:r>
          <a:r>
            <a:rPr lang="en-ID" sz="1100" kern="1200" dirty="0" err="1"/>
            <a:t>terus</a:t>
          </a:r>
          <a:r>
            <a:rPr lang="en-ID" sz="1100" kern="1200" dirty="0"/>
            <a:t> </a:t>
          </a:r>
          <a:r>
            <a:rPr lang="en-ID" sz="1100" kern="1200" dirty="0" err="1"/>
            <a:t>menerus</a:t>
          </a:r>
          <a:r>
            <a:rPr lang="en-ID" sz="1100" kern="1200" dirty="0"/>
            <a:t> </a:t>
          </a:r>
          <a:r>
            <a:rPr lang="en-ID" sz="1100" kern="1200" dirty="0" err="1"/>
            <a:t>diperlukan</a:t>
          </a:r>
          <a:r>
            <a:rPr lang="en-ID" sz="1100" kern="1200" dirty="0"/>
            <a:t>.</a:t>
          </a:r>
          <a:endParaRPr lang="en-US" sz="1100" kern="1200" dirty="0">
            <a:latin typeface="Barlow" panose="00000500000000000000" pitchFamily="2" charset="0"/>
          </a:endParaRPr>
        </a:p>
      </dsp:txBody>
      <dsp:txXfrm>
        <a:off x="0" y="1892199"/>
        <a:ext cx="6216955" cy="762300"/>
      </dsp:txXfrm>
    </dsp:sp>
    <dsp:sp modelId="{B7719F75-A2DD-5F42-8825-4783D68DFD15}">
      <dsp:nvSpPr>
        <dsp:cNvPr id="0" name=""/>
        <dsp:cNvSpPr/>
      </dsp:nvSpPr>
      <dsp:spPr>
        <a:xfrm>
          <a:off x="310847" y="1729839"/>
          <a:ext cx="4351868" cy="32472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90" tIns="0" rIns="1644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Barlow" panose="00000500000000000000" pitchFamily="2" charset="0"/>
            </a:rPr>
            <a:t>3. </a:t>
          </a:r>
          <a:r>
            <a:rPr lang="en-US" sz="1100" b="1" kern="1200" dirty="0" err="1"/>
            <a:t>Analyser</a:t>
          </a:r>
          <a:endParaRPr lang="en-US" sz="1100" b="1" kern="1200" dirty="0">
            <a:latin typeface="Barlow" panose="00000500000000000000" pitchFamily="2" charset="0"/>
          </a:endParaRPr>
        </a:p>
      </dsp:txBody>
      <dsp:txXfrm>
        <a:off x="326699" y="1745691"/>
        <a:ext cx="4320164" cy="293016"/>
      </dsp:txXfrm>
    </dsp:sp>
    <dsp:sp modelId="{687F699C-7C48-46FE-BE7A-EDC2514F9E34}">
      <dsp:nvSpPr>
        <dsp:cNvPr id="0" name=""/>
        <dsp:cNvSpPr/>
      </dsp:nvSpPr>
      <dsp:spPr>
        <a:xfrm>
          <a:off x="0" y="2876259"/>
          <a:ext cx="6216955" cy="60637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505" tIns="229108" rIns="482505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100" kern="1200" dirty="0" err="1"/>
            <a:t>Mereka</a:t>
          </a:r>
          <a:r>
            <a:rPr lang="en-ID" sz="1100" kern="1200" dirty="0"/>
            <a:t> yang </a:t>
          </a:r>
          <a:r>
            <a:rPr lang="en-ID" sz="1100" kern="1200" dirty="0" err="1"/>
            <a:t>tidak</a:t>
          </a:r>
          <a:r>
            <a:rPr lang="en-ID" sz="1100" kern="1200" dirty="0"/>
            <a:t> </a:t>
          </a:r>
          <a:r>
            <a:rPr lang="en-ID" sz="1100" kern="1200" dirty="0" err="1"/>
            <a:t>konsisten</a:t>
          </a:r>
          <a:r>
            <a:rPr lang="en-ID" sz="1100" kern="1200" dirty="0"/>
            <a:t> </a:t>
          </a:r>
          <a:r>
            <a:rPr lang="en-ID" sz="1100" kern="1200" dirty="0" err="1"/>
            <a:t>terhadap</a:t>
          </a:r>
          <a:r>
            <a:rPr lang="en-ID" sz="1100" kern="1200" dirty="0"/>
            <a:t> strategi yang </a:t>
          </a:r>
          <a:r>
            <a:rPr lang="en-ID" sz="1100" kern="1200" dirty="0" err="1"/>
            <a:t>diartikulasikan</a:t>
          </a:r>
          <a:r>
            <a:rPr lang="en-ID" sz="1100" kern="1200" dirty="0"/>
            <a:t> dan </a:t>
          </a:r>
          <a:r>
            <a:rPr lang="en-ID" sz="1100" kern="1200" dirty="0" err="1"/>
            <a:t>tidak</a:t>
          </a:r>
          <a:r>
            <a:rPr lang="en-ID" sz="1100" kern="1200" dirty="0"/>
            <a:t> </a:t>
          </a:r>
          <a:r>
            <a:rPr lang="en-ID" sz="1100" kern="1200" dirty="0" err="1"/>
            <a:t>melakukan</a:t>
          </a:r>
          <a:r>
            <a:rPr lang="en-ID" sz="1100" kern="1200" dirty="0"/>
            <a:t> </a:t>
          </a:r>
          <a:r>
            <a:rPr lang="en-ID" sz="1100" kern="1200" dirty="0" err="1"/>
            <a:t>perencanaan</a:t>
          </a:r>
          <a:r>
            <a:rPr lang="en-ID" sz="1100" kern="1200" dirty="0"/>
            <a:t> </a:t>
          </a:r>
          <a:r>
            <a:rPr lang="en-ID" sz="1100" kern="1200" dirty="0" err="1"/>
            <a:t>jangka</a:t>
          </a:r>
          <a:r>
            <a:rPr lang="en-ID" sz="1100" kern="1200" dirty="0"/>
            <a:t> </a:t>
          </a:r>
          <a:r>
            <a:rPr lang="en-ID" sz="1100" kern="1200" dirty="0" err="1"/>
            <a:t>panjang</a:t>
          </a:r>
          <a:r>
            <a:rPr lang="en-ID" sz="1100" kern="1200" dirty="0"/>
            <a:t>. </a:t>
          </a:r>
          <a:endParaRPr lang="en-US" sz="1100" kern="1200" dirty="0">
            <a:latin typeface="Barlow" panose="00000500000000000000" pitchFamily="2" charset="0"/>
          </a:endParaRPr>
        </a:p>
      </dsp:txBody>
      <dsp:txXfrm>
        <a:off x="0" y="2876259"/>
        <a:ext cx="6216955" cy="606375"/>
      </dsp:txXfrm>
    </dsp:sp>
    <dsp:sp modelId="{2C562667-35B2-4D35-95F2-53474AFB75FC}">
      <dsp:nvSpPr>
        <dsp:cNvPr id="0" name=""/>
        <dsp:cNvSpPr/>
      </dsp:nvSpPr>
      <dsp:spPr>
        <a:xfrm>
          <a:off x="310847" y="2713899"/>
          <a:ext cx="4351868" cy="3247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90" tIns="0" rIns="16449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4. Reactor </a:t>
          </a:r>
          <a:endParaRPr lang="en-US" sz="1100" kern="1200" dirty="0">
            <a:latin typeface="Barlow" panose="00000500000000000000" pitchFamily="2" charset="0"/>
          </a:endParaRPr>
        </a:p>
      </dsp:txBody>
      <dsp:txXfrm>
        <a:off x="326699" y="2729751"/>
        <a:ext cx="4320164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632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Perumusan</a:t>
            </a:r>
            <a:r>
              <a:rPr lang="en-US" dirty="0"/>
              <a:t> strategi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strategi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pada </a:t>
            </a:r>
            <a:r>
              <a:rPr lang="en-US" dirty="0" err="1"/>
              <a:t>beberapa</a:t>
            </a:r>
            <a:r>
              <a:rPr lang="en-US" dirty="0"/>
              <a:t> level, </a:t>
            </a:r>
            <a:r>
              <a:rPr lang="en-US" dirty="0" err="1"/>
              <a:t>perumusan</a:t>
            </a:r>
            <a:r>
              <a:rPr lang="en-US" dirty="0"/>
              <a:t> strategi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3 level: </a:t>
            </a:r>
            <a:r>
              <a:rPr lang="en-US" dirty="0" err="1"/>
              <a:t>korporat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fungsional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 yang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merinci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Tindakan </a:t>
            </a:r>
            <a:r>
              <a:rPr lang="en-US" dirty="0" err="1"/>
              <a:t>berlandaskan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. </a:t>
            </a:r>
            <a:r>
              <a:rPr lang="en-US" dirty="0" err="1"/>
              <a:t>Pembentukan</a:t>
            </a:r>
            <a:r>
              <a:rPr lang="en-US" dirty="0"/>
              <a:t> strategi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Analyze (A)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Formulate (F)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Implement (I)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1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Menurut</a:t>
            </a:r>
            <a:r>
              <a:rPr lang="en-US" dirty="0"/>
              <a:t> Armstrong (2006)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strategi,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misi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internal dan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Menetapkan</a:t>
            </a:r>
            <a:r>
              <a:rPr lang="en-US" dirty="0"/>
              <a:t> strategi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strategi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Menetapkan</a:t>
            </a:r>
            <a:r>
              <a:rPr lang="en-US" dirty="0"/>
              <a:t> strategi </a:t>
            </a:r>
            <a:r>
              <a:rPr lang="en-US" dirty="0" err="1"/>
              <a:t>fungsional</a:t>
            </a:r>
            <a:r>
              <a:rPr lang="en-US" dirty="0"/>
              <a:t> dan strategi </a:t>
            </a:r>
            <a:r>
              <a:rPr lang="en-US" dirty="0" err="1"/>
              <a:t>korporat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strategi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Implementasi</a:t>
            </a:r>
            <a:r>
              <a:rPr lang="en-US" dirty="0"/>
              <a:t> strategi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Memonitor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dan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strategi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strategi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mendasar</a:t>
            </a:r>
            <a:r>
              <a:rPr lang="en-US" dirty="0"/>
              <a:t>.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berniat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. Strategi </a:t>
            </a:r>
            <a:r>
              <a:rPr lang="en-US" dirty="0" err="1"/>
              <a:t>mendefinisikan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mencangkup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. Juga </a:t>
            </a:r>
            <a:r>
              <a:rPr lang="en-US" dirty="0" err="1"/>
              <a:t>bimbingan</a:t>
            </a:r>
            <a:r>
              <a:rPr lang="en-US" dirty="0"/>
              <a:t> Tindakan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agar </a:t>
            </a:r>
            <a:r>
              <a:rPr lang="en-US" dirty="0" err="1"/>
              <a:t>memperolah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maksimal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  <a:r>
              <a:rPr lang="en-US" dirty="0" err="1"/>
              <a:t>Kualitas</a:t>
            </a:r>
            <a:r>
              <a:rPr lang="en-US" dirty="0"/>
              <a:t> dan </a:t>
            </a:r>
            <a:r>
              <a:rPr lang="en-US" dirty="0" err="1"/>
              <a:t>kuantitas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dan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sangat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p[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peruahaan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Ketika </a:t>
            </a:r>
            <a:r>
              <a:rPr lang="en-US" dirty="0" err="1"/>
              <a:t>mengembangkan</a:t>
            </a:r>
            <a:r>
              <a:rPr lang="en-US" dirty="0"/>
              <a:t> strategi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lungkungan</a:t>
            </a:r>
            <a:r>
              <a:rPr lang="en-US" dirty="0"/>
              <a:t> internal.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3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037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008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Mendefinisikan</a:t>
            </a:r>
            <a:r>
              <a:rPr lang="en-US" dirty="0"/>
              <a:t> strategi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strategi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mengartikulasikan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dikejar</a:t>
            </a:r>
            <a:r>
              <a:rPr lang="en-US" dirty="0"/>
              <a:t> dan Langkah- Langkah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strategi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dan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Mengidentifikasikan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dan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SDM yang </a:t>
            </a:r>
            <a:r>
              <a:rPr lang="en-US" dirty="0" err="1"/>
              <a:t>relevan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SDM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telaah</a:t>
            </a:r>
            <a:r>
              <a:rPr lang="en-US" dirty="0"/>
              <a:t> </a:t>
            </a:r>
            <a:r>
              <a:rPr lang="en-US" dirty="0" err="1"/>
              <a:t>disepakati</a:t>
            </a:r>
            <a:r>
              <a:rPr lang="en-US" dirty="0"/>
              <a:t> oleh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SDM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merekrut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keahlian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mana </a:t>
            </a:r>
            <a:r>
              <a:rPr lang="en-US" dirty="0" err="1"/>
              <a:t>rencana</a:t>
            </a:r>
            <a:r>
              <a:rPr lang="en-US" dirty="0"/>
              <a:t> SDM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di mana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dan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diadakan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8939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6275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 err="1"/>
              <a:t>Pendekatan</a:t>
            </a:r>
            <a:r>
              <a:rPr lang="en-US" dirty="0"/>
              <a:t> lain yang paling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strategi </a:t>
            </a:r>
            <a:r>
              <a:rPr lang="en-US" dirty="0" err="1"/>
              <a:t>konfigurasi</a:t>
            </a:r>
            <a:r>
              <a:rPr lang="en-US" dirty="0"/>
              <a:t> (</a:t>
            </a:r>
            <a:r>
              <a:rPr lang="en-US" dirty="0" err="1"/>
              <a:t>Delery</a:t>
            </a:r>
            <a:r>
              <a:rPr lang="en-US" dirty="0"/>
              <a:t> &amp; Doty, 1996).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4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dan </a:t>
            </a:r>
            <a:r>
              <a:rPr lang="en-US" dirty="0" err="1"/>
              <a:t>mengklasifikasikan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ideal: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/>
              <a:t>Prospector , </a:t>
            </a:r>
            <a:r>
              <a:rPr lang="en-ID" dirty="0" err="1"/>
              <a:t>beroperasi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ditandai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yang </a:t>
            </a:r>
            <a:r>
              <a:rPr lang="en-ID" dirty="0" err="1"/>
              <a:t>cepat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terduga</a:t>
            </a:r>
            <a:r>
              <a:rPr lang="en-ID" dirty="0"/>
              <a:t>. </a:t>
            </a:r>
            <a:r>
              <a:rPr lang="en-ID" dirty="0" err="1"/>
              <a:t>Prospektor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formalisasi</a:t>
            </a:r>
            <a:r>
              <a:rPr lang="en-ID" dirty="0"/>
              <a:t> dan </a:t>
            </a:r>
            <a:r>
              <a:rPr lang="en-ID" dirty="0" err="1"/>
              <a:t>spesialisasi</a:t>
            </a:r>
            <a:r>
              <a:rPr lang="en-ID" dirty="0"/>
              <a:t> yang </a:t>
            </a:r>
            <a:r>
              <a:rPr lang="en-ID" dirty="0" err="1"/>
              <a:t>rendah</a:t>
            </a:r>
            <a:r>
              <a:rPr lang="en-ID" dirty="0"/>
              <a:t>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desentralisasi</a:t>
            </a:r>
            <a:r>
              <a:rPr lang="en-ID" dirty="0"/>
              <a:t> yang </a:t>
            </a:r>
            <a:r>
              <a:rPr lang="en-ID" dirty="0" err="1"/>
              <a:t>tinggi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relative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hierarki</a:t>
            </a:r>
            <a:r>
              <a:rPr lang="en-ID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/>
              <a:t>Defender , </a:t>
            </a:r>
            <a:r>
              <a:rPr lang="en-ID" dirty="0" err="1"/>
              <a:t>beroperasi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stabil</a:t>
            </a:r>
            <a:r>
              <a:rPr lang="en-ID" dirty="0"/>
              <a:t> dan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diprediksi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prospector dan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mekanistik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birokrasi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prospector dan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koordinasi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formalisasi</a:t>
            </a:r>
            <a:r>
              <a:rPr lang="en-ID" dirty="0"/>
              <a:t>, </a:t>
            </a:r>
            <a:r>
              <a:rPr lang="en-ID" dirty="0" err="1"/>
              <a:t>sentralisasi</a:t>
            </a:r>
            <a:r>
              <a:rPr lang="en-ID" dirty="0"/>
              <a:t>, </a:t>
            </a:r>
            <a:r>
              <a:rPr lang="en-ID" dirty="0" err="1"/>
              <a:t>spesialisasi</a:t>
            </a:r>
            <a:r>
              <a:rPr lang="en-ID" dirty="0"/>
              <a:t>, dan </a:t>
            </a:r>
            <a:r>
              <a:rPr lang="en-ID" dirty="0" err="1"/>
              <a:t>diferensiasi</a:t>
            </a:r>
            <a:r>
              <a:rPr lang="en-ID" dirty="0"/>
              <a:t> vertical.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/>
              <a:t>Analyser ,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kombinasi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prospector dan defender.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beroperasi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yang </a:t>
            </a:r>
            <a:r>
              <a:rPr lang="en-ID" dirty="0" err="1"/>
              <a:t>stabil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defender dan juga di pasar </a:t>
            </a:r>
            <a:r>
              <a:rPr lang="en-ID" dirty="0" err="1"/>
              <a:t>seperti</a:t>
            </a:r>
            <a:r>
              <a:rPr lang="en-ID" dirty="0"/>
              <a:t> prospector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-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.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sangat </a:t>
            </a:r>
            <a:r>
              <a:rPr lang="en-ID" dirty="0" err="1"/>
              <a:t>cepat</a:t>
            </a:r>
            <a:r>
              <a:rPr lang="en-ID" dirty="0"/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dirty="0"/>
              <a:t>Reactor ,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konsisten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strategi yang </a:t>
            </a:r>
            <a:r>
              <a:rPr lang="en-ID" dirty="0" err="1"/>
              <a:t>diartikulasikan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051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6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Manajemen</a:t>
            </a:r>
            <a:r>
              <a:rPr lang="en-US" dirty="0"/>
              <a:t> 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terpadu</a:t>
            </a:r>
            <a:r>
              <a:rPr lang="en-US" dirty="0"/>
              <a:t> yang </a:t>
            </a:r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perumusan</a:t>
            </a:r>
            <a:r>
              <a:rPr lang="en-US" dirty="0"/>
              <a:t> dan </a:t>
            </a:r>
            <a:r>
              <a:rPr lang="en-US" dirty="0" err="1"/>
              <a:t>implementasi</a:t>
            </a:r>
            <a:r>
              <a:rPr lang="en-US" dirty="0"/>
              <a:t> (analysis, formulation &amp; implementation-AFI)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strategi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mengkombinasikan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memasang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industry.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. </a:t>
            </a:r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, </a:t>
            </a:r>
            <a:r>
              <a:rPr lang="en-US" dirty="0" err="1"/>
              <a:t>ketrampilan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dan </a:t>
            </a:r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juga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unik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17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Konsep</a:t>
            </a:r>
            <a:r>
              <a:rPr lang="en-US" dirty="0"/>
              <a:t> strategi </a:t>
            </a:r>
            <a:r>
              <a:rPr lang="en-US" dirty="0" err="1"/>
              <a:t>didasarkan</a:t>
            </a:r>
            <a:r>
              <a:rPr lang="en-US" dirty="0"/>
              <a:t> pada 3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Competitive advantage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Distinctive capability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Strategic fit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4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21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cita</a:t>
            </a:r>
            <a:r>
              <a:rPr lang="en-US" dirty="0"/>
              <a:t>- </a:t>
            </a:r>
            <a:r>
              <a:rPr lang="en-US" dirty="0" err="1"/>
              <a:t>cita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impian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di masa </a:t>
            </a:r>
            <a:r>
              <a:rPr lang="en-US" dirty="0" err="1"/>
              <a:t>depan</a:t>
            </a:r>
            <a:r>
              <a:rPr lang="en-US" dirty="0"/>
              <a:t>.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mencanangkan</a:t>
            </a:r>
            <a:r>
              <a:rPr lang="en-US" dirty="0"/>
              <a:t> masa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3 </a:t>
            </a:r>
            <a:r>
              <a:rPr lang="en-US" dirty="0" err="1"/>
              <a:t>sampai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sangat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menjamin</a:t>
            </a:r>
            <a:r>
              <a:rPr lang="en-US" dirty="0"/>
              <a:t> </a:t>
            </a:r>
            <a:r>
              <a:rPr lang="en-US" dirty="0" err="1"/>
              <a:t>kelestarian</a:t>
            </a:r>
            <a:r>
              <a:rPr lang="en-US" dirty="0"/>
              <a:t> dan </a:t>
            </a:r>
            <a:r>
              <a:rPr lang="en-US" dirty="0" err="1"/>
              <a:t>kesuksesan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Panjang.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masa </a:t>
            </a:r>
            <a:r>
              <a:rPr lang="en-US" dirty="0" err="1"/>
              <a:t>dpan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- </a:t>
            </a:r>
            <a:r>
              <a:rPr lang="en-US" dirty="0" err="1"/>
              <a:t>nilai</a:t>
            </a:r>
            <a:r>
              <a:rPr lang="en-US" dirty="0"/>
              <a:t> masa </a:t>
            </a:r>
            <a:r>
              <a:rPr lang="en-US" dirty="0" err="1"/>
              <a:t>lalu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, yang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,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perpaduan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kecerdasan</a:t>
            </a:r>
            <a:r>
              <a:rPr lang="en-US" dirty="0"/>
              <a:t>,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 dan </a:t>
            </a:r>
            <a:r>
              <a:rPr lang="en-US" dirty="0" err="1"/>
              <a:t>penghayatan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-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09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Sedarmayanti</a:t>
            </a:r>
            <a:r>
              <a:rPr lang="en-US" dirty="0"/>
              <a:t> (2014),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visinya</a:t>
            </a:r>
            <a:r>
              <a:rPr lang="en-US" dirty="0"/>
              <a:t>. </a:t>
            </a:r>
            <a:r>
              <a:rPr lang="en-US" dirty="0" err="1"/>
              <a:t>Bebarapa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dan </a:t>
            </a:r>
            <a:r>
              <a:rPr lang="en-US" dirty="0" err="1"/>
              <a:t>kebulatan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dan </a:t>
            </a:r>
            <a:r>
              <a:rPr lang="en-US" dirty="0" err="1"/>
              <a:t>terarah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visi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alokasi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dan dana </a:t>
            </a:r>
            <a:r>
              <a:rPr lang="en-ID" dirty="0" err="1"/>
              <a:t>korporasi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</a:t>
            </a:r>
            <a:r>
              <a:rPr lang="en-ID" dirty="0" err="1"/>
              <a:t>iklim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motivasi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Tersedianya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dan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Terfasilitasinya</a:t>
            </a:r>
            <a:r>
              <a:rPr lang="en-ID" dirty="0"/>
              <a:t> proses </a:t>
            </a:r>
            <a:r>
              <a:rPr lang="en-ID" dirty="0" err="1"/>
              <a:t>penerjemahan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evaluasi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72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misinya</a:t>
            </a:r>
            <a:r>
              <a:rPr lang="en-ID" dirty="0"/>
              <a:t>,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rangka</a:t>
            </a:r>
            <a:r>
              <a:rPr lang="en-ID" dirty="0"/>
              <a:t> </a:t>
            </a:r>
            <a:r>
              <a:rPr lang="en-ID" dirty="0" err="1"/>
              <a:t>menetapkan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dipenuhi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tolok</a:t>
            </a:r>
            <a:r>
              <a:rPr lang="en-ID" dirty="0"/>
              <a:t> </a:t>
            </a:r>
            <a:r>
              <a:rPr lang="en-ID" dirty="0" err="1"/>
              <a:t>ukur</a:t>
            </a:r>
            <a:r>
              <a:rPr lang="en-ID" dirty="0"/>
              <a:t> </a:t>
            </a:r>
            <a:r>
              <a:rPr lang="en-ID" dirty="0" err="1"/>
              <a:t>keberhasilan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misi</a:t>
            </a:r>
            <a:r>
              <a:rPr lang="en-ID" dirty="0"/>
              <a:t>.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pernyataan</a:t>
            </a:r>
            <a:r>
              <a:rPr lang="en-ID" dirty="0"/>
              <a:t> </a:t>
            </a:r>
            <a:r>
              <a:rPr lang="en-ID" dirty="0" err="1"/>
              <a:t>kualitatif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dimasa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. Adapun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futuritas</a:t>
            </a:r>
            <a:r>
              <a:rPr lang="en-ID" dirty="0"/>
              <a:t> (masa </a:t>
            </a:r>
            <a:r>
              <a:rPr lang="en-ID" dirty="0" err="1"/>
              <a:t>depan</a:t>
            </a:r>
            <a:r>
              <a:rPr lang="en-ID" dirty="0"/>
              <a:t>) yang </a:t>
            </a:r>
            <a:r>
              <a:rPr lang="en-ID" dirty="0" err="1"/>
              <a:t>terletak</a:t>
            </a:r>
            <a:r>
              <a:rPr lang="en-ID" dirty="0"/>
              <a:t> pada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tak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kecuali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(</a:t>
            </a:r>
            <a:r>
              <a:rPr lang="en-ID" dirty="0" err="1"/>
              <a:t>ikhtiar</a:t>
            </a:r>
            <a:r>
              <a:rPr lang="en-ID" dirty="0"/>
              <a:t>)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tertentu</a:t>
            </a:r>
            <a:r>
              <a:rPr lang="en-ID" dirty="0"/>
              <a:t> pula.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60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2119313" y="942975"/>
            <a:ext cx="5881687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Arial Rounded MT Bold" panose="020F0704030504030204" pitchFamily="34" charset="0"/>
              </a:rPr>
              <a:t>Konsep &amp; Proses Strategi </a:t>
            </a:r>
            <a:endParaRPr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63" name="Picture 2" descr="I:\TU-logo-primer-memusat.jpg">
            <a:extLst>
              <a:ext uri="{FF2B5EF4-FFF2-40B4-BE49-F238E27FC236}">
                <a16:creationId xmlns:a16="http://schemas.microsoft.com/office/drawing/2014/main" id="{16CD9604-0406-8BB3-8CB8-5BFC442D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400" t="6706" r="10400" b="8128"/>
          <a:stretch/>
        </p:blipFill>
        <p:spPr bwMode="auto">
          <a:xfrm>
            <a:off x="422336" y="128177"/>
            <a:ext cx="1020702" cy="871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Google Shape;338;p12">
            <a:extLst>
              <a:ext uri="{FF2B5EF4-FFF2-40B4-BE49-F238E27FC236}">
                <a16:creationId xmlns:a16="http://schemas.microsoft.com/office/drawing/2014/main" id="{D063FE2A-30FB-6FCD-F20D-A1670CB3C1C5}"/>
              </a:ext>
            </a:extLst>
          </p:cNvPr>
          <p:cNvSpPr txBox="1">
            <a:spLocks/>
          </p:cNvSpPr>
          <p:nvPr/>
        </p:nvSpPr>
        <p:spPr>
          <a:xfrm>
            <a:off x="2014538" y="2571750"/>
            <a:ext cx="5881687" cy="1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Tim </a:t>
            </a:r>
            <a:r>
              <a:rPr lang="en-US" sz="1600" b="1" dirty="0" err="1">
                <a:latin typeface="Arial Rounded MT Bold" panose="020F0704030504030204" pitchFamily="34" charset="0"/>
              </a:rPr>
              <a:t>Dosen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  <a:r>
              <a:rPr lang="en-US" sz="1600" b="1" dirty="0" err="1">
                <a:latin typeface="Arial Rounded MT Bold" panose="020F0704030504030204" pitchFamily="34" charset="0"/>
              </a:rPr>
              <a:t>Pascasarjana</a:t>
            </a:r>
            <a:r>
              <a:rPr lang="en-US" sz="1600" b="1" dirty="0">
                <a:latin typeface="Arial Rounded MT Bold" panose="020F0704030504030204" pitchFamily="34" charset="0"/>
              </a:rPr>
              <a:t> MBA</a:t>
            </a:r>
          </a:p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Fak </a:t>
            </a:r>
            <a:r>
              <a:rPr lang="en-US" sz="1600" b="1" dirty="0" err="1">
                <a:latin typeface="Arial Rounded MT Bold" panose="020F0704030504030204" pitchFamily="34" charset="0"/>
              </a:rPr>
              <a:t>Komunikasi</a:t>
            </a:r>
            <a:r>
              <a:rPr lang="en-US" sz="1600" b="1" dirty="0">
                <a:latin typeface="Arial Rounded MT Bold" panose="020F0704030504030204" pitchFamily="34" charset="0"/>
              </a:rPr>
              <a:t> &amp; </a:t>
            </a:r>
            <a:r>
              <a:rPr lang="en-US" sz="1600" b="1" dirty="0" err="1">
                <a:latin typeface="Arial Rounded MT Bold" panose="020F0704030504030204" pitchFamily="34" charset="0"/>
              </a:rPr>
              <a:t>Bisnis</a:t>
            </a:r>
            <a:r>
              <a:rPr lang="en-US" sz="1600" b="1" dirty="0">
                <a:latin typeface="Arial Rounded MT Bold" panose="020F0704030504030204" pitchFamily="34" charset="0"/>
              </a:rPr>
              <a:t> </a:t>
            </a:r>
          </a:p>
          <a:p>
            <a:pPr algn="r"/>
            <a:r>
              <a:rPr lang="en-US" sz="1600" b="1" dirty="0">
                <a:latin typeface="Arial Rounded MT Bold" panose="020F0704030504030204" pitchFamily="34" charset="0"/>
              </a:rPr>
              <a:t>2022</a:t>
            </a:r>
            <a:endParaRPr lang="en-ID" sz="1600" b="1" dirty="0">
              <a:latin typeface="Arial Rounded MT Bold" panose="020F0704030504030204" pitchFamily="34" charset="0"/>
            </a:endParaRPr>
          </a:p>
        </p:txBody>
      </p:sp>
      <p:grpSp>
        <p:nvGrpSpPr>
          <p:cNvPr id="322" name="Group 1">
            <a:extLst>
              <a:ext uri="{FF2B5EF4-FFF2-40B4-BE49-F238E27FC236}">
                <a16:creationId xmlns:a16="http://schemas.microsoft.com/office/drawing/2014/main" id="{F0A227A4-1EC5-95A5-F60C-EED535C0CF9A}"/>
              </a:ext>
            </a:extLst>
          </p:cNvPr>
          <p:cNvGrpSpPr>
            <a:grpSpLocks/>
          </p:cNvGrpSpPr>
          <p:nvPr/>
        </p:nvGrpSpPr>
        <p:grpSpPr bwMode="auto">
          <a:xfrm>
            <a:off x="36513" y="4376730"/>
            <a:ext cx="9144000" cy="766769"/>
            <a:chOff x="-85958" y="5940903"/>
            <a:chExt cx="9229958" cy="1007990"/>
          </a:xfrm>
        </p:grpSpPr>
        <p:pic>
          <p:nvPicPr>
            <p:cNvPr id="323" name="Picture 6" descr="C:\Users\mahadian\Pictures\Picture1.png">
              <a:extLst>
                <a:ext uri="{FF2B5EF4-FFF2-40B4-BE49-F238E27FC236}">
                  <a16:creationId xmlns:a16="http://schemas.microsoft.com/office/drawing/2014/main" id="{40C84835-E0EF-EFDF-57C7-9B7B6BDBEA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3" b="63446"/>
            <a:stretch>
              <a:fillRect/>
            </a:stretch>
          </p:blipFill>
          <p:spPr bwMode="auto">
            <a:xfrm>
              <a:off x="4530455" y="6400507"/>
              <a:ext cx="4613545" cy="54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7" descr="C:\Users\mahadian\Pictures\Picture2.png">
              <a:extLst>
                <a:ext uri="{FF2B5EF4-FFF2-40B4-BE49-F238E27FC236}">
                  <a16:creationId xmlns:a16="http://schemas.microsoft.com/office/drawing/2014/main" id="{1DE5B1F7-521A-D02B-4CD6-A02EAAB82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6" t="-28827" r="-194" b="61349"/>
            <a:stretch>
              <a:fillRect/>
            </a:stretch>
          </p:blipFill>
          <p:spPr bwMode="auto">
            <a:xfrm>
              <a:off x="-85958" y="5940903"/>
              <a:ext cx="4639969" cy="100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5" name="TextBox 4">
            <a:extLst>
              <a:ext uri="{FF2B5EF4-FFF2-40B4-BE49-F238E27FC236}">
                <a16:creationId xmlns:a16="http://schemas.microsoft.com/office/drawing/2014/main" id="{24835631-5B7A-D077-190D-3F01E78F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79144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Communication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&amp; Business – Telkom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741783" y="1407367"/>
            <a:ext cx="3127310" cy="1914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Barlow" panose="00000500000000000000" pitchFamily="2" charset="0"/>
              </a:rPr>
              <a:t>3. Perumusan Strategi</a:t>
            </a:r>
            <a:endParaRPr sz="4500" dirty="0"/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7BB9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7BB9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64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Barlow" panose="00000500000000000000" pitchFamily="2" charset="0"/>
              </a:rPr>
              <a:t>2.1 Perumusan Strategi </a:t>
            </a:r>
            <a:endParaRPr sz="35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19" name="Google Shape;2401;p43">
            <a:extLst>
              <a:ext uri="{FF2B5EF4-FFF2-40B4-BE49-F238E27FC236}">
                <a16:creationId xmlns:a16="http://schemas.microsoft.com/office/drawing/2014/main" id="{F3F9E830-B808-EECB-FC00-49A68A3441D3}"/>
              </a:ext>
            </a:extLst>
          </p:cNvPr>
          <p:cNvCxnSpPr/>
          <p:nvPr/>
        </p:nvCxnSpPr>
        <p:spPr>
          <a:xfrm>
            <a:off x="3792614" y="2211333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0" name="Google Shape;2402;p43">
            <a:extLst>
              <a:ext uri="{FF2B5EF4-FFF2-40B4-BE49-F238E27FC236}">
                <a16:creationId xmlns:a16="http://schemas.microsoft.com/office/drawing/2014/main" id="{36606565-69EE-7C5A-55C7-D3B33B934E93}"/>
              </a:ext>
            </a:extLst>
          </p:cNvPr>
          <p:cNvSpPr txBox="1"/>
          <p:nvPr/>
        </p:nvSpPr>
        <p:spPr>
          <a:xfrm>
            <a:off x="4929073" y="2038229"/>
            <a:ext cx="3368249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0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</a:t>
            </a:r>
            <a:r>
              <a:rPr lang="en" sz="10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orporate Strategy melibatkan pembuatan keputusan pada level tertinggi yang merumuskan visi, misi, tujuan dan sasaran bisnis.</a:t>
            </a:r>
            <a:endParaRPr sz="10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1" name="Google Shape;2403;p43">
            <a:extLst>
              <a:ext uri="{FF2B5EF4-FFF2-40B4-BE49-F238E27FC236}">
                <a16:creationId xmlns:a16="http://schemas.microsoft.com/office/drawing/2014/main" id="{F22BDC9F-AA8B-6E17-E43D-79F1EBF0A4F5}"/>
              </a:ext>
            </a:extLst>
          </p:cNvPr>
          <p:cNvCxnSpPr/>
          <p:nvPr/>
        </p:nvCxnSpPr>
        <p:spPr>
          <a:xfrm>
            <a:off x="3636939" y="2960434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" name="Google Shape;2404;p43">
            <a:extLst>
              <a:ext uri="{FF2B5EF4-FFF2-40B4-BE49-F238E27FC236}">
                <a16:creationId xmlns:a16="http://schemas.microsoft.com/office/drawing/2014/main" id="{2028D039-551F-FEDB-E6CD-6CE863F28A9C}"/>
              </a:ext>
            </a:extLst>
          </p:cNvPr>
          <p:cNvSpPr txBox="1"/>
          <p:nvPr/>
        </p:nvSpPr>
        <p:spPr>
          <a:xfrm>
            <a:off x="4911114" y="2788374"/>
            <a:ext cx="3368248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Tingkat unit bisnis berlaku pada level unit bisnis tertentu dalam sebuah perusahaan. </a:t>
            </a:r>
            <a:endParaRPr sz="10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3" name="Google Shape;2405;p43">
            <a:extLst>
              <a:ext uri="{FF2B5EF4-FFF2-40B4-BE49-F238E27FC236}">
                <a16:creationId xmlns:a16="http://schemas.microsoft.com/office/drawing/2014/main" id="{BFABB9AA-B849-7BAD-FEA7-94621C21BF88}"/>
              </a:ext>
            </a:extLst>
          </p:cNvPr>
          <p:cNvCxnSpPr/>
          <p:nvPr/>
        </p:nvCxnSpPr>
        <p:spPr>
          <a:xfrm>
            <a:off x="3415714" y="3746853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" name="Google Shape;2406;p43">
            <a:extLst>
              <a:ext uri="{FF2B5EF4-FFF2-40B4-BE49-F238E27FC236}">
                <a16:creationId xmlns:a16="http://schemas.microsoft.com/office/drawing/2014/main" id="{8C9CFDBB-3591-F950-AD0A-9A0803A79FDB}"/>
              </a:ext>
            </a:extLst>
          </p:cNvPr>
          <p:cNvSpPr txBox="1"/>
          <p:nvPr/>
        </p:nvSpPr>
        <p:spPr>
          <a:xfrm>
            <a:off x="4911113" y="3574783"/>
            <a:ext cx="3368247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Divisi khusus penunjang keberlangsungan perusahaan (seperti: keuangan, produksi, pemasaran, SDM dll)</a:t>
            </a:r>
            <a:endParaRPr sz="1000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5" name="Google Shape;5169;p50">
            <a:extLst>
              <a:ext uri="{FF2B5EF4-FFF2-40B4-BE49-F238E27FC236}">
                <a16:creationId xmlns:a16="http://schemas.microsoft.com/office/drawing/2014/main" id="{1945EA69-85DD-986F-BD50-EF7B5011D9BF}"/>
              </a:ext>
            </a:extLst>
          </p:cNvPr>
          <p:cNvGrpSpPr/>
          <p:nvPr/>
        </p:nvGrpSpPr>
        <p:grpSpPr>
          <a:xfrm>
            <a:off x="622041" y="1381289"/>
            <a:ext cx="3108873" cy="2814170"/>
            <a:chOff x="557494" y="4436312"/>
            <a:chExt cx="720000" cy="695660"/>
          </a:xfrm>
        </p:grpSpPr>
        <p:sp>
          <p:nvSpPr>
            <p:cNvPr id="26" name="Google Shape;5170;p50">
              <a:extLst>
                <a:ext uri="{FF2B5EF4-FFF2-40B4-BE49-F238E27FC236}">
                  <a16:creationId xmlns:a16="http://schemas.microsoft.com/office/drawing/2014/main" id="{26EE39AC-F1A3-8956-9871-410363847F44}"/>
                </a:ext>
              </a:extLst>
            </p:cNvPr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171;p50">
              <a:extLst>
                <a:ext uri="{FF2B5EF4-FFF2-40B4-BE49-F238E27FC236}">
                  <a16:creationId xmlns:a16="http://schemas.microsoft.com/office/drawing/2014/main" id="{06E0B816-B3BD-2365-C4A9-346C003FDCAD}"/>
                </a:ext>
              </a:extLst>
            </p:cNvPr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5172;p50">
              <a:extLst>
                <a:ext uri="{FF2B5EF4-FFF2-40B4-BE49-F238E27FC236}">
                  <a16:creationId xmlns:a16="http://schemas.microsoft.com/office/drawing/2014/main" id="{F86F4F40-C4E5-8444-C131-4C7D2AFB2661}"/>
                </a:ext>
              </a:extLst>
            </p:cNvPr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5173;p50">
              <a:extLst>
                <a:ext uri="{FF2B5EF4-FFF2-40B4-BE49-F238E27FC236}">
                  <a16:creationId xmlns:a16="http://schemas.microsoft.com/office/drawing/2014/main" id="{13C4B43C-FE47-F5F3-1563-18DA26407320}"/>
                </a:ext>
              </a:extLst>
            </p:cNvPr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552DEE-D768-D429-C417-C981204B51C2}"/>
              </a:ext>
            </a:extLst>
          </p:cNvPr>
          <p:cNvSpPr txBox="1"/>
          <p:nvPr/>
        </p:nvSpPr>
        <p:spPr>
          <a:xfrm>
            <a:off x="1146999" y="2136113"/>
            <a:ext cx="205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rlow" panose="00000500000000000000" pitchFamily="2" charset="0"/>
              </a:rPr>
              <a:t>Strategi </a:t>
            </a:r>
            <a:r>
              <a:rPr lang="en-US" b="1" dirty="0" err="1">
                <a:latin typeface="Barlow" panose="00000500000000000000" pitchFamily="2" charset="0"/>
              </a:rPr>
              <a:t>Korporat</a:t>
            </a:r>
            <a:endParaRPr lang="en-ID" b="1" dirty="0">
              <a:latin typeface="Barlow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A1B32E-096E-E718-EF21-CA4C4CA4D31E}"/>
              </a:ext>
            </a:extLst>
          </p:cNvPr>
          <p:cNvSpPr txBox="1"/>
          <p:nvPr/>
        </p:nvSpPr>
        <p:spPr>
          <a:xfrm>
            <a:off x="1146999" y="2875321"/>
            <a:ext cx="2058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arlow" panose="00000500000000000000" pitchFamily="2" charset="0"/>
              </a:rPr>
              <a:t>Strategi </a:t>
            </a:r>
            <a:r>
              <a:rPr lang="en-US" b="1" dirty="0" err="1">
                <a:latin typeface="Barlow" panose="00000500000000000000" pitchFamily="2" charset="0"/>
              </a:rPr>
              <a:t>Bisnis</a:t>
            </a:r>
            <a:endParaRPr lang="en-ID" b="1" dirty="0">
              <a:latin typeface="Barlow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DA4059-8939-3879-07E0-03A2DC180DD8}"/>
              </a:ext>
            </a:extLst>
          </p:cNvPr>
          <p:cNvSpPr txBox="1"/>
          <p:nvPr/>
        </p:nvSpPr>
        <p:spPr>
          <a:xfrm>
            <a:off x="1146999" y="3580872"/>
            <a:ext cx="2058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Barlow" panose="00000500000000000000" pitchFamily="2" charset="0"/>
              </a:rPr>
              <a:t>Strategi </a:t>
            </a:r>
            <a:r>
              <a:rPr lang="en-US" sz="1000" b="1" dirty="0" err="1">
                <a:latin typeface="Barlow" panose="00000500000000000000" pitchFamily="2" charset="0"/>
              </a:rPr>
              <a:t>Fungsional</a:t>
            </a:r>
            <a:endParaRPr lang="en-ID" sz="1000" b="1" dirty="0">
              <a:latin typeface="Barlow" panose="00000500000000000000" pitchFamily="2" charset="0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64A3D65A-D146-81C9-459D-4D870B5C5056}"/>
              </a:ext>
            </a:extLst>
          </p:cNvPr>
          <p:cNvCxnSpPr>
            <a:stCxn id="31" idx="1"/>
          </p:cNvCxnSpPr>
          <p:nvPr/>
        </p:nvCxnSpPr>
        <p:spPr>
          <a:xfrm rot="10800000" flipH="1" flipV="1">
            <a:off x="1146998" y="3029210"/>
            <a:ext cx="3702415" cy="1549010"/>
          </a:xfrm>
          <a:prstGeom prst="bentConnector3">
            <a:avLst>
              <a:gd name="adj1" fmla="val -617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5F06650-16CC-542B-A981-F8401A588914}"/>
              </a:ext>
            </a:extLst>
          </p:cNvPr>
          <p:cNvSpPr txBox="1"/>
          <p:nvPr/>
        </p:nvSpPr>
        <p:spPr>
          <a:xfrm>
            <a:off x="4929073" y="4361192"/>
            <a:ext cx="279667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Barlow" panose="00000500000000000000" pitchFamily="2" charset="0"/>
              </a:rPr>
              <a:t>AFI Strategy Framework</a:t>
            </a:r>
            <a:endParaRPr lang="en-ID" sz="1800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9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Right 17">
            <a:extLst>
              <a:ext uri="{FF2B5EF4-FFF2-40B4-BE49-F238E27FC236}">
                <a16:creationId xmlns:a16="http://schemas.microsoft.com/office/drawing/2014/main" id="{06290513-034C-403E-CF18-CD0D00D90E58}"/>
              </a:ext>
            </a:extLst>
          </p:cNvPr>
          <p:cNvSpPr/>
          <p:nvPr/>
        </p:nvSpPr>
        <p:spPr>
          <a:xfrm>
            <a:off x="2060388" y="2747632"/>
            <a:ext cx="1466583" cy="543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4" y="605600"/>
            <a:ext cx="8058087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Barlow" panose="00000500000000000000" pitchFamily="2" charset="0"/>
              </a:rPr>
              <a:t>2.2 Pendekatan Sistematis Perumusan Strategi </a:t>
            </a:r>
            <a:endParaRPr sz="28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0648-FFA6-1F28-3058-66AF3A03012C}"/>
              </a:ext>
            </a:extLst>
          </p:cNvPr>
          <p:cNvSpPr txBox="1"/>
          <p:nvPr/>
        </p:nvSpPr>
        <p:spPr>
          <a:xfrm>
            <a:off x="3674153" y="1315125"/>
            <a:ext cx="4524893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Merumuskan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misi</a:t>
            </a:r>
            <a:endParaRPr lang="en-US" sz="1300" dirty="0">
              <a:latin typeface="Barlow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Merumuskan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sejumlah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sasaran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organisasi</a:t>
            </a:r>
            <a:endParaRPr lang="en-US" sz="1300" dirty="0">
              <a:latin typeface="Barlow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Melakukan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analisis</a:t>
            </a:r>
            <a:r>
              <a:rPr lang="en-US" sz="1300" dirty="0">
                <a:latin typeface="Barlow" panose="00000500000000000000" pitchFamily="2" charset="0"/>
              </a:rPr>
              <a:t> internal dan </a:t>
            </a:r>
            <a:r>
              <a:rPr lang="en-US" sz="1300" dirty="0" err="1">
                <a:latin typeface="Barlow" panose="00000500000000000000" pitchFamily="2" charset="0"/>
              </a:rPr>
              <a:t>analisis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eksternal</a:t>
            </a:r>
            <a:endParaRPr lang="en-US" sz="1300" dirty="0">
              <a:latin typeface="Barlow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Menetapkan</a:t>
            </a:r>
            <a:r>
              <a:rPr lang="en-US" sz="1300" dirty="0">
                <a:latin typeface="Barlow" panose="00000500000000000000" pitchFamily="2" charset="0"/>
              </a:rPr>
              <a:t> strategi </a:t>
            </a:r>
            <a:r>
              <a:rPr lang="en-US" sz="1300" dirty="0" err="1">
                <a:latin typeface="Barlow" panose="00000500000000000000" pitchFamily="2" charset="0"/>
              </a:rPr>
              <a:t>organisasi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Melakukan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analisis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untuk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mengetahui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kemampuan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organisasi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Menetapkan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isu</a:t>
            </a:r>
            <a:r>
              <a:rPr lang="en-US" sz="1300" dirty="0">
                <a:latin typeface="Barlow" panose="00000500000000000000" pitchFamily="2" charset="0"/>
              </a:rPr>
              <a:t> strategi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Menetapkan</a:t>
            </a:r>
            <a:r>
              <a:rPr lang="en-US" sz="1300" dirty="0">
                <a:latin typeface="Barlow" panose="00000500000000000000" pitchFamily="2" charset="0"/>
              </a:rPr>
              <a:t> strategi </a:t>
            </a:r>
            <a:r>
              <a:rPr lang="en-US" sz="1300" dirty="0" err="1">
                <a:latin typeface="Barlow" panose="00000500000000000000" pitchFamily="2" charset="0"/>
              </a:rPr>
              <a:t>fungsional</a:t>
            </a:r>
            <a:r>
              <a:rPr lang="en-US" sz="1300" dirty="0">
                <a:latin typeface="Barlow" panose="00000500000000000000" pitchFamily="2" charset="0"/>
              </a:rPr>
              <a:t> dan strategi </a:t>
            </a:r>
            <a:r>
              <a:rPr lang="en-US" sz="1300" dirty="0" err="1">
                <a:latin typeface="Barlow" panose="00000500000000000000" pitchFamily="2" charset="0"/>
              </a:rPr>
              <a:t>korporat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untuk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mencapai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tujuan</a:t>
            </a:r>
            <a:r>
              <a:rPr lang="en-US" sz="1300" dirty="0">
                <a:latin typeface="Barlow" panose="00000500000000000000" pitchFamily="2" charset="0"/>
              </a:rPr>
              <a:t> dan </a:t>
            </a:r>
            <a:r>
              <a:rPr lang="en-US" sz="1300" dirty="0" err="1">
                <a:latin typeface="Barlow" panose="00000500000000000000" pitchFamily="2" charset="0"/>
              </a:rPr>
              <a:t>keunggulan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kompetitif</a:t>
            </a:r>
            <a:endParaRPr lang="en-US" sz="1300" dirty="0">
              <a:latin typeface="Barlow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Mempersiapkan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rencana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strategis</a:t>
            </a:r>
            <a:r>
              <a:rPr lang="en-US" sz="1300" dirty="0">
                <a:latin typeface="Barlow" panose="00000500000000000000" pitchFamily="2" charset="0"/>
              </a:rPr>
              <a:t> yang </a:t>
            </a:r>
            <a:r>
              <a:rPr lang="en-US" sz="1300" dirty="0" err="1">
                <a:latin typeface="Barlow" panose="00000500000000000000" pitchFamily="2" charset="0"/>
              </a:rPr>
              <a:t>terintegrasi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untuk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implementasi</a:t>
            </a:r>
            <a:r>
              <a:rPr lang="en-US" sz="1300" dirty="0">
                <a:latin typeface="Barlow" panose="00000500000000000000" pitchFamily="2" charset="0"/>
              </a:rPr>
              <a:t> strategi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Implementasi</a:t>
            </a:r>
            <a:r>
              <a:rPr lang="en-US" sz="1300" dirty="0">
                <a:latin typeface="Barlow" panose="00000500000000000000" pitchFamily="2" charset="0"/>
              </a:rPr>
              <a:t> strategi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latin typeface="Barlow" panose="00000500000000000000" pitchFamily="2" charset="0"/>
              </a:rPr>
              <a:t>Memonitor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implementasi</a:t>
            </a:r>
            <a:r>
              <a:rPr lang="en-US" sz="1300" dirty="0">
                <a:latin typeface="Barlow" panose="00000500000000000000" pitchFamily="2" charset="0"/>
              </a:rPr>
              <a:t> dan </a:t>
            </a:r>
            <a:r>
              <a:rPr lang="en-US" sz="1300" dirty="0" err="1">
                <a:latin typeface="Barlow" panose="00000500000000000000" pitchFamily="2" charset="0"/>
              </a:rPr>
              <a:t>melakukan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perbaikan</a:t>
            </a:r>
            <a:r>
              <a:rPr lang="en-US" sz="1300" dirty="0">
                <a:latin typeface="Barlow" panose="00000500000000000000" pitchFamily="2" charset="0"/>
              </a:rPr>
              <a:t> strategi </a:t>
            </a:r>
            <a:r>
              <a:rPr lang="en-US" sz="1300" dirty="0" err="1">
                <a:latin typeface="Barlow" panose="00000500000000000000" pitchFamily="2" charset="0"/>
              </a:rPr>
              <a:t>atau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mengembangkan</a:t>
            </a:r>
            <a:r>
              <a:rPr lang="en-US" sz="1300" dirty="0">
                <a:latin typeface="Barlow" panose="00000500000000000000" pitchFamily="2" charset="0"/>
              </a:rPr>
              <a:t> strategi </a:t>
            </a:r>
            <a:r>
              <a:rPr lang="en-US" sz="1300" dirty="0" err="1">
                <a:latin typeface="Barlow" panose="00000500000000000000" pitchFamily="2" charset="0"/>
              </a:rPr>
              <a:t>baru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jika</a:t>
            </a:r>
            <a:r>
              <a:rPr lang="en-US" sz="1300" dirty="0">
                <a:latin typeface="Barlow" panose="00000500000000000000" pitchFamily="2" charset="0"/>
              </a:rPr>
              <a:t> </a:t>
            </a:r>
            <a:r>
              <a:rPr lang="en-US" sz="1300" dirty="0" err="1">
                <a:latin typeface="Barlow" panose="00000500000000000000" pitchFamily="2" charset="0"/>
              </a:rPr>
              <a:t>diperlukan</a:t>
            </a:r>
            <a:endParaRPr lang="en-US" sz="1300" dirty="0">
              <a:latin typeface="Barlow" panose="00000500000000000000" pitchFamily="2" charset="0"/>
            </a:endParaRPr>
          </a:p>
          <a:p>
            <a:endParaRPr lang="en-ID" sz="1300" dirty="0">
              <a:latin typeface="Barlow" panose="00000500000000000000" pitchFamily="2" charset="0"/>
            </a:endParaRPr>
          </a:p>
        </p:txBody>
      </p:sp>
      <p:grpSp>
        <p:nvGrpSpPr>
          <p:cNvPr id="3" name="Google Shape;5130;p50">
            <a:extLst>
              <a:ext uri="{FF2B5EF4-FFF2-40B4-BE49-F238E27FC236}">
                <a16:creationId xmlns:a16="http://schemas.microsoft.com/office/drawing/2014/main" id="{4CFFAA50-19FE-B59B-89FD-6321D7B76D9F}"/>
              </a:ext>
            </a:extLst>
          </p:cNvPr>
          <p:cNvGrpSpPr/>
          <p:nvPr/>
        </p:nvGrpSpPr>
        <p:grpSpPr>
          <a:xfrm>
            <a:off x="743792" y="2023028"/>
            <a:ext cx="1877408" cy="2002717"/>
            <a:chOff x="6506504" y="937343"/>
            <a:chExt cx="744273" cy="793950"/>
          </a:xfrm>
        </p:grpSpPr>
        <p:sp>
          <p:nvSpPr>
            <p:cNvPr id="4" name="Google Shape;5131;p50">
              <a:extLst>
                <a:ext uri="{FF2B5EF4-FFF2-40B4-BE49-F238E27FC236}">
                  <a16:creationId xmlns:a16="http://schemas.microsoft.com/office/drawing/2014/main" id="{625705A8-AFE7-FD46-6411-16A32E6628D4}"/>
                </a:ext>
              </a:extLst>
            </p:cNvPr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132;p50">
              <a:extLst>
                <a:ext uri="{FF2B5EF4-FFF2-40B4-BE49-F238E27FC236}">
                  <a16:creationId xmlns:a16="http://schemas.microsoft.com/office/drawing/2014/main" id="{425D8D93-51D1-31CC-C2CE-D3AB6DDF08F0}"/>
                </a:ext>
              </a:extLst>
            </p:cNvPr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133;p50">
              <a:extLst>
                <a:ext uri="{FF2B5EF4-FFF2-40B4-BE49-F238E27FC236}">
                  <a16:creationId xmlns:a16="http://schemas.microsoft.com/office/drawing/2014/main" id="{8AADBD54-DFCA-CB33-D9BF-46140A1245F2}"/>
                </a:ext>
              </a:extLst>
            </p:cNvPr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5134;p50">
              <a:extLst>
                <a:ext uri="{FF2B5EF4-FFF2-40B4-BE49-F238E27FC236}">
                  <a16:creationId xmlns:a16="http://schemas.microsoft.com/office/drawing/2014/main" id="{5094D949-E96D-625C-DA39-77C583307E06}"/>
                </a:ext>
              </a:extLst>
            </p:cNvPr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" name="Google Shape;5135;p50">
                <a:extLst>
                  <a:ext uri="{FF2B5EF4-FFF2-40B4-BE49-F238E27FC236}">
                    <a16:creationId xmlns:a16="http://schemas.microsoft.com/office/drawing/2014/main" id="{F820F732-638D-020E-BE1C-2EF7EC6EA0A1}"/>
                  </a:ext>
                </a:extLst>
              </p:cNvPr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136;p50">
                <a:extLst>
                  <a:ext uri="{FF2B5EF4-FFF2-40B4-BE49-F238E27FC236}">
                    <a16:creationId xmlns:a16="http://schemas.microsoft.com/office/drawing/2014/main" id="{F7453479-9753-BD86-6DE8-10F6F6F3F1C8}"/>
                  </a:ext>
                </a:extLst>
              </p:cNvPr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137;p50">
                <a:extLst>
                  <a:ext uri="{FF2B5EF4-FFF2-40B4-BE49-F238E27FC236}">
                    <a16:creationId xmlns:a16="http://schemas.microsoft.com/office/drawing/2014/main" id="{F6D7E2C9-5F1E-B39F-EAE3-D10AC6FDABCF}"/>
                  </a:ext>
                </a:extLst>
              </p:cNvPr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5138;p50">
                <a:extLst>
                  <a:ext uri="{FF2B5EF4-FFF2-40B4-BE49-F238E27FC236}">
                    <a16:creationId xmlns:a16="http://schemas.microsoft.com/office/drawing/2014/main" id="{1FAA77D0-9456-CFAA-6BDF-86D8C0E1EA7C}"/>
                  </a:ext>
                </a:extLst>
              </p:cNvPr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5139;p50">
                <a:extLst>
                  <a:ext uri="{FF2B5EF4-FFF2-40B4-BE49-F238E27FC236}">
                    <a16:creationId xmlns:a16="http://schemas.microsoft.com/office/drawing/2014/main" id="{063CCDDC-6B21-472D-7828-76ABD002B139}"/>
                  </a:ext>
                </a:extLst>
              </p:cNvPr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5140;p50">
                <a:extLst>
                  <a:ext uri="{FF2B5EF4-FFF2-40B4-BE49-F238E27FC236}">
                    <a16:creationId xmlns:a16="http://schemas.microsoft.com/office/drawing/2014/main" id="{47139CA8-9450-AE45-CB35-78BF624FC07E}"/>
                  </a:ext>
                </a:extLst>
              </p:cNvPr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141;p50">
                <a:extLst>
                  <a:ext uri="{FF2B5EF4-FFF2-40B4-BE49-F238E27FC236}">
                    <a16:creationId xmlns:a16="http://schemas.microsoft.com/office/drawing/2014/main" id="{1D52353D-CC03-FC95-DFDA-FF11B510D37B}"/>
                  </a:ext>
                </a:extLst>
              </p:cNvPr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142;p50">
                <a:extLst>
                  <a:ext uri="{FF2B5EF4-FFF2-40B4-BE49-F238E27FC236}">
                    <a16:creationId xmlns:a16="http://schemas.microsoft.com/office/drawing/2014/main" id="{7FF936DF-EE5C-9985-45C9-C5FBB065A040}"/>
                  </a:ext>
                </a:extLst>
              </p:cNvPr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143;p50">
                <a:extLst>
                  <a:ext uri="{FF2B5EF4-FFF2-40B4-BE49-F238E27FC236}">
                    <a16:creationId xmlns:a16="http://schemas.microsoft.com/office/drawing/2014/main" id="{D21D367C-1FF8-359F-7660-53CA8A140ABF}"/>
                  </a:ext>
                </a:extLst>
              </p:cNvPr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144;p50">
                <a:extLst>
                  <a:ext uri="{FF2B5EF4-FFF2-40B4-BE49-F238E27FC236}">
                    <a16:creationId xmlns:a16="http://schemas.microsoft.com/office/drawing/2014/main" id="{6F4814B5-2972-431E-7414-E5720641ADBC}"/>
                  </a:ext>
                </a:extLst>
              </p:cNvPr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197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CB397CF6-7C21-A353-25A2-06185E0F9346}"/>
              </a:ext>
            </a:extLst>
          </p:cNvPr>
          <p:cNvSpPr/>
          <p:nvPr/>
        </p:nvSpPr>
        <p:spPr>
          <a:xfrm>
            <a:off x="3140749" y="2580992"/>
            <a:ext cx="858416" cy="746449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626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2.3 Karakteristik Strategi  </a:t>
            </a:r>
            <a:endParaRPr sz="3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" name="Google Shape;5377;p50">
            <a:extLst>
              <a:ext uri="{FF2B5EF4-FFF2-40B4-BE49-F238E27FC236}">
                <a16:creationId xmlns:a16="http://schemas.microsoft.com/office/drawing/2014/main" id="{25A99F54-56F3-E283-A931-FE2A37556EEE}"/>
              </a:ext>
            </a:extLst>
          </p:cNvPr>
          <p:cNvGrpSpPr/>
          <p:nvPr/>
        </p:nvGrpSpPr>
        <p:grpSpPr>
          <a:xfrm>
            <a:off x="989664" y="2191003"/>
            <a:ext cx="2238728" cy="2224725"/>
            <a:chOff x="1879183" y="4379878"/>
            <a:chExt cx="445738" cy="442950"/>
          </a:xfrm>
        </p:grpSpPr>
        <p:sp>
          <p:nvSpPr>
            <p:cNvPr id="3" name="Google Shape;5378;p50">
              <a:extLst>
                <a:ext uri="{FF2B5EF4-FFF2-40B4-BE49-F238E27FC236}">
                  <a16:creationId xmlns:a16="http://schemas.microsoft.com/office/drawing/2014/main" id="{5A76EE4F-BE0E-03C0-4AD7-CF3B4673BD85}"/>
                </a:ext>
              </a:extLst>
            </p:cNvPr>
            <p:cNvSpPr/>
            <p:nvPr/>
          </p:nvSpPr>
          <p:spPr>
            <a:xfrm>
              <a:off x="1879183" y="4379878"/>
              <a:ext cx="445738" cy="303917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379;p50">
              <a:extLst>
                <a:ext uri="{FF2B5EF4-FFF2-40B4-BE49-F238E27FC236}">
                  <a16:creationId xmlns:a16="http://schemas.microsoft.com/office/drawing/2014/main" id="{8A867A27-4018-18DE-7E65-2C1D671040BD}"/>
                </a:ext>
              </a:extLst>
            </p:cNvPr>
            <p:cNvSpPr/>
            <p:nvPr/>
          </p:nvSpPr>
          <p:spPr>
            <a:xfrm>
              <a:off x="1879183" y="4683795"/>
              <a:ext cx="262365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5380;p50">
              <a:extLst>
                <a:ext uri="{FF2B5EF4-FFF2-40B4-BE49-F238E27FC236}">
                  <a16:creationId xmlns:a16="http://schemas.microsoft.com/office/drawing/2014/main" id="{A86FAFDB-A780-7233-4445-2F2D31890F0D}"/>
                </a:ext>
              </a:extLst>
            </p:cNvPr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381;p50">
              <a:extLst>
                <a:ext uri="{FF2B5EF4-FFF2-40B4-BE49-F238E27FC236}">
                  <a16:creationId xmlns:a16="http://schemas.microsoft.com/office/drawing/2014/main" id="{BA1AF69F-AFDC-D650-073C-62EE3F5D2E17}"/>
                </a:ext>
              </a:extLst>
            </p:cNvPr>
            <p:cNvSpPr/>
            <p:nvPr/>
          </p:nvSpPr>
          <p:spPr>
            <a:xfrm>
              <a:off x="1977511" y="4756688"/>
              <a:ext cx="82019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D84AD7-AC87-C63E-8156-6F96C6A8F7E5}"/>
              </a:ext>
            </a:extLst>
          </p:cNvPr>
          <p:cNvSpPr txBox="1"/>
          <p:nvPr/>
        </p:nvSpPr>
        <p:spPr>
          <a:xfrm>
            <a:off x="1128400" y="3107657"/>
            <a:ext cx="184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Barlow" panose="00000500000000000000" pitchFamily="2" charset="0"/>
              </a:rPr>
              <a:t>Strategi </a:t>
            </a:r>
            <a:endParaRPr lang="en-ID" sz="1800" b="1" dirty="0">
              <a:latin typeface="Barlow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4F8CC-EF5B-5DC7-2727-20BFEF9AA6AE}"/>
              </a:ext>
            </a:extLst>
          </p:cNvPr>
          <p:cNvSpPr txBox="1"/>
          <p:nvPr/>
        </p:nvSpPr>
        <p:spPr>
          <a:xfrm>
            <a:off x="4247981" y="1530220"/>
            <a:ext cx="3775788" cy="2637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dan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berniat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melakukannya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/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/ </a:t>
            </a:r>
            <a:r>
              <a:rPr lang="en-US" dirty="0" err="1"/>
              <a:t>perusahaan</a:t>
            </a:r>
            <a:r>
              <a:rPr lang="en-US" dirty="0"/>
              <a:t>.</a:t>
            </a:r>
            <a:endParaRPr lang="en-ID" dirty="0"/>
          </a:p>
        </p:txBody>
      </p:sp>
      <p:grpSp>
        <p:nvGrpSpPr>
          <p:cNvPr id="13" name="Google Shape;2529;p47">
            <a:extLst>
              <a:ext uri="{FF2B5EF4-FFF2-40B4-BE49-F238E27FC236}">
                <a16:creationId xmlns:a16="http://schemas.microsoft.com/office/drawing/2014/main" id="{19894D30-C7A4-368E-FB26-4519715B532A}"/>
              </a:ext>
            </a:extLst>
          </p:cNvPr>
          <p:cNvGrpSpPr/>
          <p:nvPr/>
        </p:nvGrpSpPr>
        <p:grpSpPr>
          <a:xfrm>
            <a:off x="1244083" y="1328329"/>
            <a:ext cx="1629508" cy="1691487"/>
            <a:chOff x="2012475" y="393272"/>
            <a:chExt cx="4440240" cy="4609126"/>
          </a:xfrm>
        </p:grpSpPr>
        <p:sp>
          <p:nvSpPr>
            <p:cNvPr id="14" name="Google Shape;2530;p47">
              <a:extLst>
                <a:ext uri="{FF2B5EF4-FFF2-40B4-BE49-F238E27FC236}">
                  <a16:creationId xmlns:a16="http://schemas.microsoft.com/office/drawing/2014/main" id="{EAAB80C1-13D4-DEFC-E9B0-4CDC30650EFC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531;p47">
              <a:extLst>
                <a:ext uri="{FF2B5EF4-FFF2-40B4-BE49-F238E27FC236}">
                  <a16:creationId xmlns:a16="http://schemas.microsoft.com/office/drawing/2014/main" id="{A00D4BEF-D9F2-0C40-E8DD-62CBEB979DF7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32;p47">
              <a:extLst>
                <a:ext uri="{FF2B5EF4-FFF2-40B4-BE49-F238E27FC236}">
                  <a16:creationId xmlns:a16="http://schemas.microsoft.com/office/drawing/2014/main" id="{0B13F603-F225-BE12-C734-2EB815485BC6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33;p47">
              <a:extLst>
                <a:ext uri="{FF2B5EF4-FFF2-40B4-BE49-F238E27FC236}">
                  <a16:creationId xmlns:a16="http://schemas.microsoft.com/office/drawing/2014/main" id="{F0331B9C-D16A-E9B0-3EA1-58AA90BB3173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34;p47">
              <a:extLst>
                <a:ext uri="{FF2B5EF4-FFF2-40B4-BE49-F238E27FC236}">
                  <a16:creationId xmlns:a16="http://schemas.microsoft.com/office/drawing/2014/main" id="{31ABD77D-12FA-7D57-B66F-15A5680B7CF7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35;p47">
              <a:extLst>
                <a:ext uri="{FF2B5EF4-FFF2-40B4-BE49-F238E27FC236}">
                  <a16:creationId xmlns:a16="http://schemas.microsoft.com/office/drawing/2014/main" id="{69210E39-F4FE-868F-B378-5A0064402FDB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6;p47">
              <a:extLst>
                <a:ext uri="{FF2B5EF4-FFF2-40B4-BE49-F238E27FC236}">
                  <a16:creationId xmlns:a16="http://schemas.microsoft.com/office/drawing/2014/main" id="{732608D8-2DDD-767E-3384-A8574593EE38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37;p47">
              <a:extLst>
                <a:ext uri="{FF2B5EF4-FFF2-40B4-BE49-F238E27FC236}">
                  <a16:creationId xmlns:a16="http://schemas.microsoft.com/office/drawing/2014/main" id="{E911F6E3-A0F0-D4B2-62C7-2F2060128127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38;p47">
              <a:extLst>
                <a:ext uri="{FF2B5EF4-FFF2-40B4-BE49-F238E27FC236}">
                  <a16:creationId xmlns:a16="http://schemas.microsoft.com/office/drawing/2014/main" id="{8BB64CB8-EF1B-6DD0-1657-1701C0F4EA8E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39;p47">
              <a:extLst>
                <a:ext uri="{FF2B5EF4-FFF2-40B4-BE49-F238E27FC236}">
                  <a16:creationId xmlns:a16="http://schemas.microsoft.com/office/drawing/2014/main" id="{7D54C7FE-A6C0-D59E-BB2F-11701CE7AC19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40;p47">
              <a:extLst>
                <a:ext uri="{FF2B5EF4-FFF2-40B4-BE49-F238E27FC236}">
                  <a16:creationId xmlns:a16="http://schemas.microsoft.com/office/drawing/2014/main" id="{2F00408D-871E-EE71-B2C6-E51CA54837C6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41;p47">
              <a:extLst>
                <a:ext uri="{FF2B5EF4-FFF2-40B4-BE49-F238E27FC236}">
                  <a16:creationId xmlns:a16="http://schemas.microsoft.com/office/drawing/2014/main" id="{850ECB02-9505-AAFB-C4A9-0E4C23B45CCC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42;p47">
              <a:extLst>
                <a:ext uri="{FF2B5EF4-FFF2-40B4-BE49-F238E27FC236}">
                  <a16:creationId xmlns:a16="http://schemas.microsoft.com/office/drawing/2014/main" id="{08693DF0-0EC3-F728-9027-BF1000EA5435}"/>
                </a:ext>
              </a:extLst>
            </p:cNvPr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543;p47">
              <a:extLst>
                <a:ext uri="{FF2B5EF4-FFF2-40B4-BE49-F238E27FC236}">
                  <a16:creationId xmlns:a16="http://schemas.microsoft.com/office/drawing/2014/main" id="{403F3AA6-18D4-929D-3983-FF8F7CE2A4F2}"/>
                </a:ext>
              </a:extLst>
            </p:cNvPr>
            <p:cNvSpPr/>
            <p:nvPr/>
          </p:nvSpPr>
          <p:spPr>
            <a:xfrm>
              <a:off x="3564736" y="1148137"/>
              <a:ext cx="2802064" cy="3707643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44;p47">
              <a:extLst>
                <a:ext uri="{FF2B5EF4-FFF2-40B4-BE49-F238E27FC236}">
                  <a16:creationId xmlns:a16="http://schemas.microsoft.com/office/drawing/2014/main" id="{7332A377-5BBD-5C92-54DB-14C29A5160D7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545;p47">
              <a:extLst>
                <a:ext uri="{FF2B5EF4-FFF2-40B4-BE49-F238E27FC236}">
                  <a16:creationId xmlns:a16="http://schemas.microsoft.com/office/drawing/2014/main" id="{4953EEFE-5342-0008-65DA-22149310F7AE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546;p47">
              <a:extLst>
                <a:ext uri="{FF2B5EF4-FFF2-40B4-BE49-F238E27FC236}">
                  <a16:creationId xmlns:a16="http://schemas.microsoft.com/office/drawing/2014/main" id="{D9D3A15B-1EEE-BA0F-6F8D-B92CA6A6125D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547;p47">
              <a:extLst>
                <a:ext uri="{FF2B5EF4-FFF2-40B4-BE49-F238E27FC236}">
                  <a16:creationId xmlns:a16="http://schemas.microsoft.com/office/drawing/2014/main" id="{E5D31F50-B507-83C7-EFCF-8D54C58540E2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548;p47">
              <a:extLst>
                <a:ext uri="{FF2B5EF4-FFF2-40B4-BE49-F238E27FC236}">
                  <a16:creationId xmlns:a16="http://schemas.microsoft.com/office/drawing/2014/main" id="{46E70040-0F1A-00BB-F266-EA596A9AC1D7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549;p47">
              <a:extLst>
                <a:ext uri="{FF2B5EF4-FFF2-40B4-BE49-F238E27FC236}">
                  <a16:creationId xmlns:a16="http://schemas.microsoft.com/office/drawing/2014/main" id="{A9144887-989B-D9F1-CBD2-38A1573F1EA0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550;p47">
              <a:extLst>
                <a:ext uri="{FF2B5EF4-FFF2-40B4-BE49-F238E27FC236}">
                  <a16:creationId xmlns:a16="http://schemas.microsoft.com/office/drawing/2014/main" id="{E2532545-228D-5510-79CA-6BF2B7DB39C5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551;p47">
              <a:extLst>
                <a:ext uri="{FF2B5EF4-FFF2-40B4-BE49-F238E27FC236}">
                  <a16:creationId xmlns:a16="http://schemas.microsoft.com/office/drawing/2014/main" id="{60E17FFE-2EC8-27D0-F473-08FF896B3066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552;p47">
              <a:extLst>
                <a:ext uri="{FF2B5EF4-FFF2-40B4-BE49-F238E27FC236}">
                  <a16:creationId xmlns:a16="http://schemas.microsoft.com/office/drawing/2014/main" id="{FCE0CF29-479A-A71E-A82D-C5705D241691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553;p47">
              <a:extLst>
                <a:ext uri="{FF2B5EF4-FFF2-40B4-BE49-F238E27FC236}">
                  <a16:creationId xmlns:a16="http://schemas.microsoft.com/office/drawing/2014/main" id="{519A6A11-9C49-C115-74CB-05C6B5F84B41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554;p47">
              <a:extLst>
                <a:ext uri="{FF2B5EF4-FFF2-40B4-BE49-F238E27FC236}">
                  <a16:creationId xmlns:a16="http://schemas.microsoft.com/office/drawing/2014/main" id="{084033BF-7261-C298-4580-77FDA469D2CB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555;p47">
              <a:extLst>
                <a:ext uri="{FF2B5EF4-FFF2-40B4-BE49-F238E27FC236}">
                  <a16:creationId xmlns:a16="http://schemas.microsoft.com/office/drawing/2014/main" id="{41E1B163-3178-0E19-F0BF-E7B4F36EF79E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556;p47">
              <a:extLst>
                <a:ext uri="{FF2B5EF4-FFF2-40B4-BE49-F238E27FC236}">
                  <a16:creationId xmlns:a16="http://schemas.microsoft.com/office/drawing/2014/main" id="{DBDB7368-3B98-9F64-F9C7-F91BA296EAD8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557;p47">
              <a:extLst>
                <a:ext uri="{FF2B5EF4-FFF2-40B4-BE49-F238E27FC236}">
                  <a16:creationId xmlns:a16="http://schemas.microsoft.com/office/drawing/2014/main" id="{3AA59863-1142-D689-B8CD-D81460BF40F2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558;p47">
              <a:extLst>
                <a:ext uri="{FF2B5EF4-FFF2-40B4-BE49-F238E27FC236}">
                  <a16:creationId xmlns:a16="http://schemas.microsoft.com/office/drawing/2014/main" id="{7E16BD03-BA1A-20F3-16C1-C53D9ED46869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59;p47">
              <a:extLst>
                <a:ext uri="{FF2B5EF4-FFF2-40B4-BE49-F238E27FC236}">
                  <a16:creationId xmlns:a16="http://schemas.microsoft.com/office/drawing/2014/main" id="{E848B393-9065-D6C9-E583-9FDCED356956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560;p47">
              <a:extLst>
                <a:ext uri="{FF2B5EF4-FFF2-40B4-BE49-F238E27FC236}">
                  <a16:creationId xmlns:a16="http://schemas.microsoft.com/office/drawing/2014/main" id="{329AE301-6A0B-B1F6-FF19-3CD8CD4F8625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561;p47">
              <a:extLst>
                <a:ext uri="{FF2B5EF4-FFF2-40B4-BE49-F238E27FC236}">
                  <a16:creationId xmlns:a16="http://schemas.microsoft.com/office/drawing/2014/main" id="{76356670-D4E1-5A23-1DDB-948B13A2C087}"/>
                </a:ext>
              </a:extLst>
            </p:cNvPr>
            <p:cNvSpPr/>
            <p:nvPr/>
          </p:nvSpPr>
          <p:spPr>
            <a:xfrm>
              <a:off x="4408017" y="2000262"/>
              <a:ext cx="229335" cy="370767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62;p47">
              <a:extLst>
                <a:ext uri="{FF2B5EF4-FFF2-40B4-BE49-F238E27FC236}">
                  <a16:creationId xmlns:a16="http://schemas.microsoft.com/office/drawing/2014/main" id="{A55C89F6-D341-A039-C994-B0E4E973E854}"/>
                </a:ext>
              </a:extLst>
            </p:cNvPr>
            <p:cNvSpPr/>
            <p:nvPr/>
          </p:nvSpPr>
          <p:spPr>
            <a:xfrm>
              <a:off x="4804016" y="2007292"/>
              <a:ext cx="1403078" cy="1286378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563;p47">
              <a:extLst>
                <a:ext uri="{FF2B5EF4-FFF2-40B4-BE49-F238E27FC236}">
                  <a16:creationId xmlns:a16="http://schemas.microsoft.com/office/drawing/2014/main" id="{F88D1F35-7D55-3E0A-96A1-24173C652FCE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564;p47">
              <a:extLst>
                <a:ext uri="{FF2B5EF4-FFF2-40B4-BE49-F238E27FC236}">
                  <a16:creationId xmlns:a16="http://schemas.microsoft.com/office/drawing/2014/main" id="{79492E9B-4558-D425-464B-447BFE5AFD7E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565;p47">
              <a:extLst>
                <a:ext uri="{FF2B5EF4-FFF2-40B4-BE49-F238E27FC236}">
                  <a16:creationId xmlns:a16="http://schemas.microsoft.com/office/drawing/2014/main" id="{A22CC1F6-998A-697B-E07F-1E914C1D88E2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6;p47">
              <a:extLst>
                <a:ext uri="{FF2B5EF4-FFF2-40B4-BE49-F238E27FC236}">
                  <a16:creationId xmlns:a16="http://schemas.microsoft.com/office/drawing/2014/main" id="{F99BFFBA-C227-C4CF-4ED1-68322C2DFADF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567;p47">
              <a:extLst>
                <a:ext uri="{FF2B5EF4-FFF2-40B4-BE49-F238E27FC236}">
                  <a16:creationId xmlns:a16="http://schemas.microsoft.com/office/drawing/2014/main" id="{F5103691-892D-0EC0-F03C-4C0911675740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568;p47">
              <a:extLst>
                <a:ext uri="{FF2B5EF4-FFF2-40B4-BE49-F238E27FC236}">
                  <a16:creationId xmlns:a16="http://schemas.microsoft.com/office/drawing/2014/main" id="{D2F49EF9-09A8-E56C-5BD9-2D9BCBB742C6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569;p47">
              <a:extLst>
                <a:ext uri="{FF2B5EF4-FFF2-40B4-BE49-F238E27FC236}">
                  <a16:creationId xmlns:a16="http://schemas.microsoft.com/office/drawing/2014/main" id="{7C90088A-0134-38D7-A883-213DE608C5F0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570;p47">
              <a:extLst>
                <a:ext uri="{FF2B5EF4-FFF2-40B4-BE49-F238E27FC236}">
                  <a16:creationId xmlns:a16="http://schemas.microsoft.com/office/drawing/2014/main" id="{0F415E24-80B9-CC8B-F849-CCB8103CF1E1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571;p47">
              <a:extLst>
                <a:ext uri="{FF2B5EF4-FFF2-40B4-BE49-F238E27FC236}">
                  <a16:creationId xmlns:a16="http://schemas.microsoft.com/office/drawing/2014/main" id="{339DC65F-CEA9-C89A-E02C-ABA355AA53CE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572;p47">
              <a:extLst>
                <a:ext uri="{FF2B5EF4-FFF2-40B4-BE49-F238E27FC236}">
                  <a16:creationId xmlns:a16="http://schemas.microsoft.com/office/drawing/2014/main" id="{0A5F4F76-09DF-BB42-2166-8187A29DDE53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573;p47">
              <a:extLst>
                <a:ext uri="{FF2B5EF4-FFF2-40B4-BE49-F238E27FC236}">
                  <a16:creationId xmlns:a16="http://schemas.microsoft.com/office/drawing/2014/main" id="{A5B08E28-0CD3-3113-8A11-301338402BE8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574;p47">
              <a:extLst>
                <a:ext uri="{FF2B5EF4-FFF2-40B4-BE49-F238E27FC236}">
                  <a16:creationId xmlns:a16="http://schemas.microsoft.com/office/drawing/2014/main" id="{860468F3-AA16-2F95-F52D-14B466B930E7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575;p47">
              <a:extLst>
                <a:ext uri="{FF2B5EF4-FFF2-40B4-BE49-F238E27FC236}">
                  <a16:creationId xmlns:a16="http://schemas.microsoft.com/office/drawing/2014/main" id="{F43A583F-22A2-A451-9F39-BEE3344E459D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576;p47">
              <a:extLst>
                <a:ext uri="{FF2B5EF4-FFF2-40B4-BE49-F238E27FC236}">
                  <a16:creationId xmlns:a16="http://schemas.microsoft.com/office/drawing/2014/main" id="{0D9BD655-C0AB-8AFD-3EC0-9BB27394A12D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577;p47">
              <a:extLst>
                <a:ext uri="{FF2B5EF4-FFF2-40B4-BE49-F238E27FC236}">
                  <a16:creationId xmlns:a16="http://schemas.microsoft.com/office/drawing/2014/main" id="{61111192-C49A-EC09-E19E-65887113C1E7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578;p47">
              <a:extLst>
                <a:ext uri="{FF2B5EF4-FFF2-40B4-BE49-F238E27FC236}">
                  <a16:creationId xmlns:a16="http://schemas.microsoft.com/office/drawing/2014/main" id="{38BC2B83-43BB-0051-8D8E-67DCE05771D4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579;p47">
              <a:extLst>
                <a:ext uri="{FF2B5EF4-FFF2-40B4-BE49-F238E27FC236}">
                  <a16:creationId xmlns:a16="http://schemas.microsoft.com/office/drawing/2014/main" id="{3833A1AC-ABD1-B82D-35C8-D5AB89592CEA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2580;p47">
              <a:extLst>
                <a:ext uri="{FF2B5EF4-FFF2-40B4-BE49-F238E27FC236}">
                  <a16:creationId xmlns:a16="http://schemas.microsoft.com/office/drawing/2014/main" id="{A254C1B3-ED9D-DEDB-7310-5D9F239843B8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2581;p47">
              <a:extLst>
                <a:ext uri="{FF2B5EF4-FFF2-40B4-BE49-F238E27FC236}">
                  <a16:creationId xmlns:a16="http://schemas.microsoft.com/office/drawing/2014/main" id="{C41FABE5-CE98-FBE4-7A22-47DE507A4A90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2582;p47">
              <a:extLst>
                <a:ext uri="{FF2B5EF4-FFF2-40B4-BE49-F238E27FC236}">
                  <a16:creationId xmlns:a16="http://schemas.microsoft.com/office/drawing/2014/main" id="{075921D0-D3A0-E6E5-C59F-B71920F5FAF4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2583;p47">
              <a:extLst>
                <a:ext uri="{FF2B5EF4-FFF2-40B4-BE49-F238E27FC236}">
                  <a16:creationId xmlns:a16="http://schemas.microsoft.com/office/drawing/2014/main" id="{2BE85FA6-D33D-BAB1-01FC-D753D08B437B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2584;p47">
              <a:extLst>
                <a:ext uri="{FF2B5EF4-FFF2-40B4-BE49-F238E27FC236}">
                  <a16:creationId xmlns:a16="http://schemas.microsoft.com/office/drawing/2014/main" id="{67540D1F-2B15-C336-3143-6883E32D2A4C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2585;p47">
              <a:extLst>
                <a:ext uri="{FF2B5EF4-FFF2-40B4-BE49-F238E27FC236}">
                  <a16:creationId xmlns:a16="http://schemas.microsoft.com/office/drawing/2014/main" id="{30D8261A-1B44-0DE7-CED0-729898818A43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2586;p47">
              <a:extLst>
                <a:ext uri="{FF2B5EF4-FFF2-40B4-BE49-F238E27FC236}">
                  <a16:creationId xmlns:a16="http://schemas.microsoft.com/office/drawing/2014/main" id="{E81F8CD9-1AF1-0541-C71F-531617D51EB0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2587;p47">
              <a:extLst>
                <a:ext uri="{FF2B5EF4-FFF2-40B4-BE49-F238E27FC236}">
                  <a16:creationId xmlns:a16="http://schemas.microsoft.com/office/drawing/2014/main" id="{D4D0936A-DC0A-8BA0-E43E-EA0A2CEFCDB7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2588;p47">
              <a:extLst>
                <a:ext uri="{FF2B5EF4-FFF2-40B4-BE49-F238E27FC236}">
                  <a16:creationId xmlns:a16="http://schemas.microsoft.com/office/drawing/2014/main" id="{33EACFED-3C67-6F53-6B11-E0DC8BA455D3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2589;p47">
              <a:extLst>
                <a:ext uri="{FF2B5EF4-FFF2-40B4-BE49-F238E27FC236}">
                  <a16:creationId xmlns:a16="http://schemas.microsoft.com/office/drawing/2014/main" id="{C13DECE0-BBEA-AED9-A9B3-D0C53C1AA53F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2590;p47">
              <a:extLst>
                <a:ext uri="{FF2B5EF4-FFF2-40B4-BE49-F238E27FC236}">
                  <a16:creationId xmlns:a16="http://schemas.microsoft.com/office/drawing/2014/main" id="{10F4E737-19DA-180D-2F99-94A3607F43EA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2591;p47">
              <a:extLst>
                <a:ext uri="{FF2B5EF4-FFF2-40B4-BE49-F238E27FC236}">
                  <a16:creationId xmlns:a16="http://schemas.microsoft.com/office/drawing/2014/main" id="{46035521-F522-1630-1F8B-0380F7F72C7D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2592;p47">
              <a:extLst>
                <a:ext uri="{FF2B5EF4-FFF2-40B4-BE49-F238E27FC236}">
                  <a16:creationId xmlns:a16="http://schemas.microsoft.com/office/drawing/2014/main" id="{FDF3C975-5BC9-D5A0-7D74-5DDB544CD007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2593;p47">
              <a:extLst>
                <a:ext uri="{FF2B5EF4-FFF2-40B4-BE49-F238E27FC236}">
                  <a16:creationId xmlns:a16="http://schemas.microsoft.com/office/drawing/2014/main" id="{578B02E2-3DAA-BC91-7653-4F64A6E19121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2594;p47">
              <a:extLst>
                <a:ext uri="{FF2B5EF4-FFF2-40B4-BE49-F238E27FC236}">
                  <a16:creationId xmlns:a16="http://schemas.microsoft.com/office/drawing/2014/main" id="{845F3DFB-AC42-08D2-BB8A-2DD4EB4C592D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2595;p47">
              <a:extLst>
                <a:ext uri="{FF2B5EF4-FFF2-40B4-BE49-F238E27FC236}">
                  <a16:creationId xmlns:a16="http://schemas.microsoft.com/office/drawing/2014/main" id="{3F5C3586-BEEE-DF09-B802-B39CFE886610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2596;p47">
              <a:extLst>
                <a:ext uri="{FF2B5EF4-FFF2-40B4-BE49-F238E27FC236}">
                  <a16:creationId xmlns:a16="http://schemas.microsoft.com/office/drawing/2014/main" id="{A28683BE-9659-1A0C-5CBF-E27D282C981F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2597;p47">
              <a:extLst>
                <a:ext uri="{FF2B5EF4-FFF2-40B4-BE49-F238E27FC236}">
                  <a16:creationId xmlns:a16="http://schemas.microsoft.com/office/drawing/2014/main" id="{7095CD4C-698C-1676-6188-036E8DE0D8B0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2598;p47">
              <a:extLst>
                <a:ext uri="{FF2B5EF4-FFF2-40B4-BE49-F238E27FC236}">
                  <a16:creationId xmlns:a16="http://schemas.microsoft.com/office/drawing/2014/main" id="{03EB6CDE-D8BB-FB10-8369-560C2CD1ACC4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2599;p47">
              <a:extLst>
                <a:ext uri="{FF2B5EF4-FFF2-40B4-BE49-F238E27FC236}">
                  <a16:creationId xmlns:a16="http://schemas.microsoft.com/office/drawing/2014/main" id="{7177CC13-4AAD-2FD0-5F54-B4EAAB524FF7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2600;p47">
              <a:extLst>
                <a:ext uri="{FF2B5EF4-FFF2-40B4-BE49-F238E27FC236}">
                  <a16:creationId xmlns:a16="http://schemas.microsoft.com/office/drawing/2014/main" id="{A22813C7-DBD9-8C1F-C83F-F6C90D266069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2601;p47">
              <a:extLst>
                <a:ext uri="{FF2B5EF4-FFF2-40B4-BE49-F238E27FC236}">
                  <a16:creationId xmlns:a16="http://schemas.microsoft.com/office/drawing/2014/main" id="{1FB6EAD9-188B-39FC-AB77-6E153056B569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2602;p47">
              <a:extLst>
                <a:ext uri="{FF2B5EF4-FFF2-40B4-BE49-F238E27FC236}">
                  <a16:creationId xmlns:a16="http://schemas.microsoft.com/office/drawing/2014/main" id="{9AB4EA82-58AA-6438-166B-34C4F4B82373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2603;p47">
              <a:extLst>
                <a:ext uri="{FF2B5EF4-FFF2-40B4-BE49-F238E27FC236}">
                  <a16:creationId xmlns:a16="http://schemas.microsoft.com/office/drawing/2014/main" id="{281F169C-BA60-3CF7-9BF4-DE8399860219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2604;p47">
              <a:extLst>
                <a:ext uri="{FF2B5EF4-FFF2-40B4-BE49-F238E27FC236}">
                  <a16:creationId xmlns:a16="http://schemas.microsoft.com/office/drawing/2014/main" id="{F908BBC3-BE9C-FB3B-0367-73C427A18705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2605;p47">
              <a:extLst>
                <a:ext uri="{FF2B5EF4-FFF2-40B4-BE49-F238E27FC236}">
                  <a16:creationId xmlns:a16="http://schemas.microsoft.com/office/drawing/2014/main" id="{E84A216B-3E5D-F2C6-8230-A50512C375D8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2606;p47">
              <a:extLst>
                <a:ext uri="{FF2B5EF4-FFF2-40B4-BE49-F238E27FC236}">
                  <a16:creationId xmlns:a16="http://schemas.microsoft.com/office/drawing/2014/main" id="{E7F3610F-3342-FAC8-6554-1D34DF526B59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2607;p47">
              <a:extLst>
                <a:ext uri="{FF2B5EF4-FFF2-40B4-BE49-F238E27FC236}">
                  <a16:creationId xmlns:a16="http://schemas.microsoft.com/office/drawing/2014/main" id="{0EEBFE0E-40B7-B4C3-705B-0B8E835347D5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2608;p47">
              <a:extLst>
                <a:ext uri="{FF2B5EF4-FFF2-40B4-BE49-F238E27FC236}">
                  <a16:creationId xmlns:a16="http://schemas.microsoft.com/office/drawing/2014/main" id="{12107E34-70EC-FBF0-35FC-E2A4456F5E3E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2609;p47">
              <a:extLst>
                <a:ext uri="{FF2B5EF4-FFF2-40B4-BE49-F238E27FC236}">
                  <a16:creationId xmlns:a16="http://schemas.microsoft.com/office/drawing/2014/main" id="{CB978F9C-AC7C-E666-FF56-8A9D59797753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2610;p47">
              <a:extLst>
                <a:ext uri="{FF2B5EF4-FFF2-40B4-BE49-F238E27FC236}">
                  <a16:creationId xmlns:a16="http://schemas.microsoft.com/office/drawing/2014/main" id="{A4A21128-5B01-2BDC-090F-B20C17726764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2611;p47">
              <a:extLst>
                <a:ext uri="{FF2B5EF4-FFF2-40B4-BE49-F238E27FC236}">
                  <a16:creationId xmlns:a16="http://schemas.microsoft.com/office/drawing/2014/main" id="{EA2D35A2-8371-0049-FD76-7158A382BB24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2612;p47">
              <a:extLst>
                <a:ext uri="{FF2B5EF4-FFF2-40B4-BE49-F238E27FC236}">
                  <a16:creationId xmlns:a16="http://schemas.microsoft.com/office/drawing/2014/main" id="{3F0E947F-DE41-3492-FF61-C3EEC302CD3F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2613;p47">
              <a:extLst>
                <a:ext uri="{FF2B5EF4-FFF2-40B4-BE49-F238E27FC236}">
                  <a16:creationId xmlns:a16="http://schemas.microsoft.com/office/drawing/2014/main" id="{EB1B82A5-A514-7BB1-BACA-D4DD5571F0B2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2614;p47">
              <a:extLst>
                <a:ext uri="{FF2B5EF4-FFF2-40B4-BE49-F238E27FC236}">
                  <a16:creationId xmlns:a16="http://schemas.microsoft.com/office/drawing/2014/main" id="{F1BAA036-F4CE-E7E6-2673-0CFC3F2D7D94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2615;p47">
              <a:extLst>
                <a:ext uri="{FF2B5EF4-FFF2-40B4-BE49-F238E27FC236}">
                  <a16:creationId xmlns:a16="http://schemas.microsoft.com/office/drawing/2014/main" id="{0D93C73C-FE7A-7FC8-E065-B067BF8DC628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2616;p47">
              <a:extLst>
                <a:ext uri="{FF2B5EF4-FFF2-40B4-BE49-F238E27FC236}">
                  <a16:creationId xmlns:a16="http://schemas.microsoft.com/office/drawing/2014/main" id="{B08FDCE8-E460-E878-7B7D-5665634A942C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2617;p47">
              <a:extLst>
                <a:ext uri="{FF2B5EF4-FFF2-40B4-BE49-F238E27FC236}">
                  <a16:creationId xmlns:a16="http://schemas.microsoft.com/office/drawing/2014/main" id="{148B3BE1-51DB-2839-4FC0-04724752E3B8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2618;p47">
              <a:extLst>
                <a:ext uri="{FF2B5EF4-FFF2-40B4-BE49-F238E27FC236}">
                  <a16:creationId xmlns:a16="http://schemas.microsoft.com/office/drawing/2014/main" id="{A7AD8EB2-21A7-6CE5-8FAB-DCF6BDDEE5AB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2619;p47">
              <a:extLst>
                <a:ext uri="{FF2B5EF4-FFF2-40B4-BE49-F238E27FC236}">
                  <a16:creationId xmlns:a16="http://schemas.microsoft.com/office/drawing/2014/main" id="{F2B626E3-B6D8-42E5-FD61-7B0A9CABCB33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2620;p47">
              <a:extLst>
                <a:ext uri="{FF2B5EF4-FFF2-40B4-BE49-F238E27FC236}">
                  <a16:creationId xmlns:a16="http://schemas.microsoft.com/office/drawing/2014/main" id="{C839E57C-B096-F2DB-E8C6-AD328CE24E26}"/>
                </a:ext>
              </a:extLst>
            </p:cNvPr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2621;p47">
              <a:extLst>
                <a:ext uri="{FF2B5EF4-FFF2-40B4-BE49-F238E27FC236}">
                  <a16:creationId xmlns:a16="http://schemas.microsoft.com/office/drawing/2014/main" id="{1CCC88DC-79ED-0E5F-9BC2-32BBBFA9C03B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2622;p47">
              <a:extLst>
                <a:ext uri="{FF2B5EF4-FFF2-40B4-BE49-F238E27FC236}">
                  <a16:creationId xmlns:a16="http://schemas.microsoft.com/office/drawing/2014/main" id="{576F8885-6F83-3D7B-FB33-DFB854AA6AA4}"/>
                </a:ext>
              </a:extLst>
            </p:cNvPr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14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529;p47">
            <a:extLst>
              <a:ext uri="{FF2B5EF4-FFF2-40B4-BE49-F238E27FC236}">
                <a16:creationId xmlns:a16="http://schemas.microsoft.com/office/drawing/2014/main" id="{072419E2-09BB-0881-8D15-A5C88C737921}"/>
              </a:ext>
            </a:extLst>
          </p:cNvPr>
          <p:cNvGrpSpPr/>
          <p:nvPr/>
        </p:nvGrpSpPr>
        <p:grpSpPr>
          <a:xfrm>
            <a:off x="5691673" y="1127397"/>
            <a:ext cx="2889005" cy="2998890"/>
            <a:chOff x="2012475" y="393272"/>
            <a:chExt cx="4440240" cy="4609126"/>
          </a:xfrm>
        </p:grpSpPr>
        <p:sp>
          <p:nvSpPr>
            <p:cNvPr id="12" name="Google Shape;2530;p47">
              <a:extLst>
                <a:ext uri="{FF2B5EF4-FFF2-40B4-BE49-F238E27FC236}">
                  <a16:creationId xmlns:a16="http://schemas.microsoft.com/office/drawing/2014/main" id="{FB702226-39FD-EEDA-0B62-8D73A502A55A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531;p47">
              <a:extLst>
                <a:ext uri="{FF2B5EF4-FFF2-40B4-BE49-F238E27FC236}">
                  <a16:creationId xmlns:a16="http://schemas.microsoft.com/office/drawing/2014/main" id="{B7E40BE2-DE8B-C8AA-722D-896D0D6993C8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532;p47">
              <a:extLst>
                <a:ext uri="{FF2B5EF4-FFF2-40B4-BE49-F238E27FC236}">
                  <a16:creationId xmlns:a16="http://schemas.microsoft.com/office/drawing/2014/main" id="{EF9D0403-72F2-CBB4-BBAB-83B20D6A26D1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533;p47">
              <a:extLst>
                <a:ext uri="{FF2B5EF4-FFF2-40B4-BE49-F238E27FC236}">
                  <a16:creationId xmlns:a16="http://schemas.microsoft.com/office/drawing/2014/main" id="{5D51C6B3-7A0B-41C7-04CB-C3B8F4A28018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34;p47">
              <a:extLst>
                <a:ext uri="{FF2B5EF4-FFF2-40B4-BE49-F238E27FC236}">
                  <a16:creationId xmlns:a16="http://schemas.microsoft.com/office/drawing/2014/main" id="{47732303-2CC2-DB52-23BC-63F50207D693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35;p47">
              <a:extLst>
                <a:ext uri="{FF2B5EF4-FFF2-40B4-BE49-F238E27FC236}">
                  <a16:creationId xmlns:a16="http://schemas.microsoft.com/office/drawing/2014/main" id="{C4022CB8-0250-3BC6-8B59-F01B824D6B74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36;p47">
              <a:extLst>
                <a:ext uri="{FF2B5EF4-FFF2-40B4-BE49-F238E27FC236}">
                  <a16:creationId xmlns:a16="http://schemas.microsoft.com/office/drawing/2014/main" id="{B9039E92-01B9-A69B-58E8-0E24FBBD2993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37;p47">
              <a:extLst>
                <a:ext uri="{FF2B5EF4-FFF2-40B4-BE49-F238E27FC236}">
                  <a16:creationId xmlns:a16="http://schemas.microsoft.com/office/drawing/2014/main" id="{C6772EA2-17C9-851D-24A6-BFDBCAEE4010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38;p47">
              <a:extLst>
                <a:ext uri="{FF2B5EF4-FFF2-40B4-BE49-F238E27FC236}">
                  <a16:creationId xmlns:a16="http://schemas.microsoft.com/office/drawing/2014/main" id="{A2B5522E-EB18-31A1-7510-7638072BAFCE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539;p47">
              <a:extLst>
                <a:ext uri="{FF2B5EF4-FFF2-40B4-BE49-F238E27FC236}">
                  <a16:creationId xmlns:a16="http://schemas.microsoft.com/office/drawing/2014/main" id="{C504F6E9-2211-A6CA-8591-5656B7F7E297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540;p47">
              <a:extLst>
                <a:ext uri="{FF2B5EF4-FFF2-40B4-BE49-F238E27FC236}">
                  <a16:creationId xmlns:a16="http://schemas.microsoft.com/office/drawing/2014/main" id="{C47C453A-809A-83F2-339F-89A6EB87E138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541;p47">
              <a:extLst>
                <a:ext uri="{FF2B5EF4-FFF2-40B4-BE49-F238E27FC236}">
                  <a16:creationId xmlns:a16="http://schemas.microsoft.com/office/drawing/2014/main" id="{1FAD2FE5-75A1-2BBF-EA5A-D7D3AACFB735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42;p47">
              <a:extLst>
                <a:ext uri="{FF2B5EF4-FFF2-40B4-BE49-F238E27FC236}">
                  <a16:creationId xmlns:a16="http://schemas.microsoft.com/office/drawing/2014/main" id="{9170D977-2645-1617-0482-D773D7ACAA38}"/>
                </a:ext>
              </a:extLst>
            </p:cNvPr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43;p47">
              <a:extLst>
                <a:ext uri="{FF2B5EF4-FFF2-40B4-BE49-F238E27FC236}">
                  <a16:creationId xmlns:a16="http://schemas.microsoft.com/office/drawing/2014/main" id="{3BD61B9A-D988-966E-084B-2ABE2A004786}"/>
                </a:ext>
              </a:extLst>
            </p:cNvPr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544;p47">
              <a:extLst>
                <a:ext uri="{FF2B5EF4-FFF2-40B4-BE49-F238E27FC236}">
                  <a16:creationId xmlns:a16="http://schemas.microsoft.com/office/drawing/2014/main" id="{2EBC65CE-C5B8-E37D-E0CA-A647A652D210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545;p47">
              <a:extLst>
                <a:ext uri="{FF2B5EF4-FFF2-40B4-BE49-F238E27FC236}">
                  <a16:creationId xmlns:a16="http://schemas.microsoft.com/office/drawing/2014/main" id="{8A3834E9-9071-4BD4-2AC7-E0CD141A6D9B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46;p47">
              <a:extLst>
                <a:ext uri="{FF2B5EF4-FFF2-40B4-BE49-F238E27FC236}">
                  <a16:creationId xmlns:a16="http://schemas.microsoft.com/office/drawing/2014/main" id="{E7521560-571F-5BBB-9127-F5B04A4B9A8C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547;p47">
              <a:extLst>
                <a:ext uri="{FF2B5EF4-FFF2-40B4-BE49-F238E27FC236}">
                  <a16:creationId xmlns:a16="http://schemas.microsoft.com/office/drawing/2014/main" id="{AB885688-48AB-DAF0-9CA6-EBEE77D7AFED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548;p47">
              <a:extLst>
                <a:ext uri="{FF2B5EF4-FFF2-40B4-BE49-F238E27FC236}">
                  <a16:creationId xmlns:a16="http://schemas.microsoft.com/office/drawing/2014/main" id="{9212E663-F649-0F7A-56CD-ACFC7E93214C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549;p47">
              <a:extLst>
                <a:ext uri="{FF2B5EF4-FFF2-40B4-BE49-F238E27FC236}">
                  <a16:creationId xmlns:a16="http://schemas.microsoft.com/office/drawing/2014/main" id="{3A22AE9E-35CA-9AAB-2852-34696228D829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550;p47">
              <a:extLst>
                <a:ext uri="{FF2B5EF4-FFF2-40B4-BE49-F238E27FC236}">
                  <a16:creationId xmlns:a16="http://schemas.microsoft.com/office/drawing/2014/main" id="{692D921B-E389-5D86-80D0-76ADF4899037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551;p47">
              <a:extLst>
                <a:ext uri="{FF2B5EF4-FFF2-40B4-BE49-F238E27FC236}">
                  <a16:creationId xmlns:a16="http://schemas.microsoft.com/office/drawing/2014/main" id="{4431E535-E0DE-234E-E8E1-BFEF08A242E6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552;p47">
              <a:extLst>
                <a:ext uri="{FF2B5EF4-FFF2-40B4-BE49-F238E27FC236}">
                  <a16:creationId xmlns:a16="http://schemas.microsoft.com/office/drawing/2014/main" id="{73753E00-9FD2-073E-0C3C-F2951BF80F94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553;p47">
              <a:extLst>
                <a:ext uri="{FF2B5EF4-FFF2-40B4-BE49-F238E27FC236}">
                  <a16:creationId xmlns:a16="http://schemas.microsoft.com/office/drawing/2014/main" id="{EC76191E-0285-8AAE-2277-8028DC0105E0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554;p47">
              <a:extLst>
                <a:ext uri="{FF2B5EF4-FFF2-40B4-BE49-F238E27FC236}">
                  <a16:creationId xmlns:a16="http://schemas.microsoft.com/office/drawing/2014/main" id="{D282424B-1FA7-BEF4-7812-BC57E5AFA401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2555;p47">
              <a:extLst>
                <a:ext uri="{FF2B5EF4-FFF2-40B4-BE49-F238E27FC236}">
                  <a16:creationId xmlns:a16="http://schemas.microsoft.com/office/drawing/2014/main" id="{B4913D3A-3645-0EFA-E00E-E653E3E58BE3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2556;p47">
              <a:extLst>
                <a:ext uri="{FF2B5EF4-FFF2-40B4-BE49-F238E27FC236}">
                  <a16:creationId xmlns:a16="http://schemas.microsoft.com/office/drawing/2014/main" id="{88448329-2B86-0EB8-FEDC-014723F33018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557;p47">
              <a:extLst>
                <a:ext uri="{FF2B5EF4-FFF2-40B4-BE49-F238E27FC236}">
                  <a16:creationId xmlns:a16="http://schemas.microsoft.com/office/drawing/2014/main" id="{DD3B6DF1-3880-290B-92E6-EAC4A5CCA469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2558;p47">
              <a:extLst>
                <a:ext uri="{FF2B5EF4-FFF2-40B4-BE49-F238E27FC236}">
                  <a16:creationId xmlns:a16="http://schemas.microsoft.com/office/drawing/2014/main" id="{73A501E2-C9E7-E61F-BF3C-A4F619033BCD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2559;p47">
              <a:extLst>
                <a:ext uri="{FF2B5EF4-FFF2-40B4-BE49-F238E27FC236}">
                  <a16:creationId xmlns:a16="http://schemas.microsoft.com/office/drawing/2014/main" id="{45148F5C-3E14-BBD2-2F77-3FF25CFF60A6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2560;p47">
              <a:extLst>
                <a:ext uri="{FF2B5EF4-FFF2-40B4-BE49-F238E27FC236}">
                  <a16:creationId xmlns:a16="http://schemas.microsoft.com/office/drawing/2014/main" id="{F1144B9B-06E2-B954-27B3-77AB4F48E6C3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61;p47">
              <a:extLst>
                <a:ext uri="{FF2B5EF4-FFF2-40B4-BE49-F238E27FC236}">
                  <a16:creationId xmlns:a16="http://schemas.microsoft.com/office/drawing/2014/main" id="{17157251-E027-05D6-4142-97FA61E8E6A2}"/>
                </a:ext>
              </a:extLst>
            </p:cNvPr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2562;p47">
              <a:extLst>
                <a:ext uri="{FF2B5EF4-FFF2-40B4-BE49-F238E27FC236}">
                  <a16:creationId xmlns:a16="http://schemas.microsoft.com/office/drawing/2014/main" id="{7A0DA6CC-BED0-264E-2423-628C6F31228A}"/>
                </a:ext>
              </a:extLst>
            </p:cNvPr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563;p47">
              <a:extLst>
                <a:ext uri="{FF2B5EF4-FFF2-40B4-BE49-F238E27FC236}">
                  <a16:creationId xmlns:a16="http://schemas.microsoft.com/office/drawing/2014/main" id="{14D7E1A7-AE89-89D3-1966-0A519CB026F0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64;p47">
              <a:extLst>
                <a:ext uri="{FF2B5EF4-FFF2-40B4-BE49-F238E27FC236}">
                  <a16:creationId xmlns:a16="http://schemas.microsoft.com/office/drawing/2014/main" id="{068467DB-5A06-C45D-99BC-E339BF77544C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565;p47">
              <a:extLst>
                <a:ext uri="{FF2B5EF4-FFF2-40B4-BE49-F238E27FC236}">
                  <a16:creationId xmlns:a16="http://schemas.microsoft.com/office/drawing/2014/main" id="{B9FC4DDA-CDA3-C3F4-C464-891B0502D1F9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566;p47">
              <a:extLst>
                <a:ext uri="{FF2B5EF4-FFF2-40B4-BE49-F238E27FC236}">
                  <a16:creationId xmlns:a16="http://schemas.microsoft.com/office/drawing/2014/main" id="{F10C1E7D-73B3-3E23-2961-8F60A6CC5A2E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567;p47">
              <a:extLst>
                <a:ext uri="{FF2B5EF4-FFF2-40B4-BE49-F238E27FC236}">
                  <a16:creationId xmlns:a16="http://schemas.microsoft.com/office/drawing/2014/main" id="{E2F2B58E-ECCC-F396-566F-BD07D85074CE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8;p47">
              <a:extLst>
                <a:ext uri="{FF2B5EF4-FFF2-40B4-BE49-F238E27FC236}">
                  <a16:creationId xmlns:a16="http://schemas.microsoft.com/office/drawing/2014/main" id="{C58149E6-6EAE-BF1B-F84C-54D2CDBEC68B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569;p47">
              <a:extLst>
                <a:ext uri="{FF2B5EF4-FFF2-40B4-BE49-F238E27FC236}">
                  <a16:creationId xmlns:a16="http://schemas.microsoft.com/office/drawing/2014/main" id="{A0204CAC-5B01-DF1D-C9B7-1D9E0EFE2416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570;p47">
              <a:extLst>
                <a:ext uri="{FF2B5EF4-FFF2-40B4-BE49-F238E27FC236}">
                  <a16:creationId xmlns:a16="http://schemas.microsoft.com/office/drawing/2014/main" id="{0080DD2A-E382-30D3-BD63-99399F476A09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571;p47">
              <a:extLst>
                <a:ext uri="{FF2B5EF4-FFF2-40B4-BE49-F238E27FC236}">
                  <a16:creationId xmlns:a16="http://schemas.microsoft.com/office/drawing/2014/main" id="{A821C915-2ADC-8917-62F4-3F35300D4EC0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572;p47">
              <a:extLst>
                <a:ext uri="{FF2B5EF4-FFF2-40B4-BE49-F238E27FC236}">
                  <a16:creationId xmlns:a16="http://schemas.microsoft.com/office/drawing/2014/main" id="{62B0357C-BCC5-DB0B-0543-D78320EAAEA4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573;p47">
              <a:extLst>
                <a:ext uri="{FF2B5EF4-FFF2-40B4-BE49-F238E27FC236}">
                  <a16:creationId xmlns:a16="http://schemas.microsoft.com/office/drawing/2014/main" id="{62B07FAF-BF59-CB92-D53A-3217370651B9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574;p47">
              <a:extLst>
                <a:ext uri="{FF2B5EF4-FFF2-40B4-BE49-F238E27FC236}">
                  <a16:creationId xmlns:a16="http://schemas.microsoft.com/office/drawing/2014/main" id="{C3DCD9DD-C675-ACAB-E9B7-85D42DA7D27F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575;p47">
              <a:extLst>
                <a:ext uri="{FF2B5EF4-FFF2-40B4-BE49-F238E27FC236}">
                  <a16:creationId xmlns:a16="http://schemas.microsoft.com/office/drawing/2014/main" id="{9DC2F865-2152-4AA5-3A7F-7CE3980A490A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576;p47">
              <a:extLst>
                <a:ext uri="{FF2B5EF4-FFF2-40B4-BE49-F238E27FC236}">
                  <a16:creationId xmlns:a16="http://schemas.microsoft.com/office/drawing/2014/main" id="{4EB7617B-4240-7F7B-6592-8F9172CC0CF8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577;p47">
              <a:extLst>
                <a:ext uri="{FF2B5EF4-FFF2-40B4-BE49-F238E27FC236}">
                  <a16:creationId xmlns:a16="http://schemas.microsoft.com/office/drawing/2014/main" id="{B87B81A1-D9B4-DF26-2B3F-EEB450798E0C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578;p47">
              <a:extLst>
                <a:ext uri="{FF2B5EF4-FFF2-40B4-BE49-F238E27FC236}">
                  <a16:creationId xmlns:a16="http://schemas.microsoft.com/office/drawing/2014/main" id="{3894C065-83EC-5306-FCF4-D70E561310B2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579;p47">
              <a:extLst>
                <a:ext uri="{FF2B5EF4-FFF2-40B4-BE49-F238E27FC236}">
                  <a16:creationId xmlns:a16="http://schemas.microsoft.com/office/drawing/2014/main" id="{464663C7-7442-9A75-EBEE-B37B379313E0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2580;p47">
              <a:extLst>
                <a:ext uri="{FF2B5EF4-FFF2-40B4-BE49-F238E27FC236}">
                  <a16:creationId xmlns:a16="http://schemas.microsoft.com/office/drawing/2014/main" id="{34471AD6-54DE-47FA-DFBC-820F3CF2FB0F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581;p47">
              <a:extLst>
                <a:ext uri="{FF2B5EF4-FFF2-40B4-BE49-F238E27FC236}">
                  <a16:creationId xmlns:a16="http://schemas.microsoft.com/office/drawing/2014/main" id="{9AFA000C-D6F0-BF12-CDF6-E71C05269A47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2582;p47">
              <a:extLst>
                <a:ext uri="{FF2B5EF4-FFF2-40B4-BE49-F238E27FC236}">
                  <a16:creationId xmlns:a16="http://schemas.microsoft.com/office/drawing/2014/main" id="{C4CD4BAE-4B29-ED7E-70AD-52FAD3A28EFD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2583;p47">
              <a:extLst>
                <a:ext uri="{FF2B5EF4-FFF2-40B4-BE49-F238E27FC236}">
                  <a16:creationId xmlns:a16="http://schemas.microsoft.com/office/drawing/2014/main" id="{6AD0CF07-BB75-810D-AE35-C0C84ACD80EC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2584;p47">
              <a:extLst>
                <a:ext uri="{FF2B5EF4-FFF2-40B4-BE49-F238E27FC236}">
                  <a16:creationId xmlns:a16="http://schemas.microsoft.com/office/drawing/2014/main" id="{6AEBD745-6D34-403A-0A23-6D9BA253C897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2585;p47">
              <a:extLst>
                <a:ext uri="{FF2B5EF4-FFF2-40B4-BE49-F238E27FC236}">
                  <a16:creationId xmlns:a16="http://schemas.microsoft.com/office/drawing/2014/main" id="{78B460F7-BC1A-4064-F79C-972F3AC86E97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2586;p47">
              <a:extLst>
                <a:ext uri="{FF2B5EF4-FFF2-40B4-BE49-F238E27FC236}">
                  <a16:creationId xmlns:a16="http://schemas.microsoft.com/office/drawing/2014/main" id="{D685B888-4A86-D057-75BB-FBD5B58EF5DA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2587;p47">
              <a:extLst>
                <a:ext uri="{FF2B5EF4-FFF2-40B4-BE49-F238E27FC236}">
                  <a16:creationId xmlns:a16="http://schemas.microsoft.com/office/drawing/2014/main" id="{21A997AF-4FC4-B6E7-0C8B-AFAB7FFF8A6E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2588;p47">
              <a:extLst>
                <a:ext uri="{FF2B5EF4-FFF2-40B4-BE49-F238E27FC236}">
                  <a16:creationId xmlns:a16="http://schemas.microsoft.com/office/drawing/2014/main" id="{A1F23753-34A6-2B81-409B-CE94A142FEB8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2589;p47">
              <a:extLst>
                <a:ext uri="{FF2B5EF4-FFF2-40B4-BE49-F238E27FC236}">
                  <a16:creationId xmlns:a16="http://schemas.microsoft.com/office/drawing/2014/main" id="{FB7A2B94-522F-169E-5F8E-CBB4BEF638B2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2590;p47">
              <a:extLst>
                <a:ext uri="{FF2B5EF4-FFF2-40B4-BE49-F238E27FC236}">
                  <a16:creationId xmlns:a16="http://schemas.microsoft.com/office/drawing/2014/main" id="{85A915E8-9744-DA72-0708-FD1877CEA83D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2591;p47">
              <a:extLst>
                <a:ext uri="{FF2B5EF4-FFF2-40B4-BE49-F238E27FC236}">
                  <a16:creationId xmlns:a16="http://schemas.microsoft.com/office/drawing/2014/main" id="{8109A0AF-2A64-FA3E-57E3-AEADAAD71FFD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2592;p47">
              <a:extLst>
                <a:ext uri="{FF2B5EF4-FFF2-40B4-BE49-F238E27FC236}">
                  <a16:creationId xmlns:a16="http://schemas.microsoft.com/office/drawing/2014/main" id="{DB400485-4B89-5C16-55A6-88C3FC28AA04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2593;p47">
              <a:extLst>
                <a:ext uri="{FF2B5EF4-FFF2-40B4-BE49-F238E27FC236}">
                  <a16:creationId xmlns:a16="http://schemas.microsoft.com/office/drawing/2014/main" id="{2B1988A9-330A-5E6A-BB9A-F362E9950C8D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2594;p47">
              <a:extLst>
                <a:ext uri="{FF2B5EF4-FFF2-40B4-BE49-F238E27FC236}">
                  <a16:creationId xmlns:a16="http://schemas.microsoft.com/office/drawing/2014/main" id="{1587B4B4-7392-8AF9-5D0F-679D53F1433E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2595;p47">
              <a:extLst>
                <a:ext uri="{FF2B5EF4-FFF2-40B4-BE49-F238E27FC236}">
                  <a16:creationId xmlns:a16="http://schemas.microsoft.com/office/drawing/2014/main" id="{F8B7F859-4E74-128D-EFE1-7EDAC2733976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2596;p47">
              <a:extLst>
                <a:ext uri="{FF2B5EF4-FFF2-40B4-BE49-F238E27FC236}">
                  <a16:creationId xmlns:a16="http://schemas.microsoft.com/office/drawing/2014/main" id="{A6195A5B-3732-137D-7F84-1888E2C58ADE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2597;p47">
              <a:extLst>
                <a:ext uri="{FF2B5EF4-FFF2-40B4-BE49-F238E27FC236}">
                  <a16:creationId xmlns:a16="http://schemas.microsoft.com/office/drawing/2014/main" id="{602D60D7-6EFF-9267-E605-F793D3235B69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2598;p47">
              <a:extLst>
                <a:ext uri="{FF2B5EF4-FFF2-40B4-BE49-F238E27FC236}">
                  <a16:creationId xmlns:a16="http://schemas.microsoft.com/office/drawing/2014/main" id="{E24CDCF2-3630-6754-5006-667D9231C7E7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2599;p47">
              <a:extLst>
                <a:ext uri="{FF2B5EF4-FFF2-40B4-BE49-F238E27FC236}">
                  <a16:creationId xmlns:a16="http://schemas.microsoft.com/office/drawing/2014/main" id="{7DF1AE38-C8B9-1000-680F-870B02D92130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2600;p47">
              <a:extLst>
                <a:ext uri="{FF2B5EF4-FFF2-40B4-BE49-F238E27FC236}">
                  <a16:creationId xmlns:a16="http://schemas.microsoft.com/office/drawing/2014/main" id="{493E0282-B706-F4F1-ECF8-AC44DED4E122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2601;p47">
              <a:extLst>
                <a:ext uri="{FF2B5EF4-FFF2-40B4-BE49-F238E27FC236}">
                  <a16:creationId xmlns:a16="http://schemas.microsoft.com/office/drawing/2014/main" id="{A458F7CE-E0C2-D892-514E-3D971534F213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2602;p47">
              <a:extLst>
                <a:ext uri="{FF2B5EF4-FFF2-40B4-BE49-F238E27FC236}">
                  <a16:creationId xmlns:a16="http://schemas.microsoft.com/office/drawing/2014/main" id="{59A2F277-B655-FBA7-6DDF-54431F28029D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2603;p47">
              <a:extLst>
                <a:ext uri="{FF2B5EF4-FFF2-40B4-BE49-F238E27FC236}">
                  <a16:creationId xmlns:a16="http://schemas.microsoft.com/office/drawing/2014/main" id="{18E39307-929F-7FE8-FF23-60538AD9C42D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2604;p47">
              <a:extLst>
                <a:ext uri="{FF2B5EF4-FFF2-40B4-BE49-F238E27FC236}">
                  <a16:creationId xmlns:a16="http://schemas.microsoft.com/office/drawing/2014/main" id="{D233ED42-1593-5A01-CE7F-50FE1802E8E9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2605;p47">
              <a:extLst>
                <a:ext uri="{FF2B5EF4-FFF2-40B4-BE49-F238E27FC236}">
                  <a16:creationId xmlns:a16="http://schemas.microsoft.com/office/drawing/2014/main" id="{0B392A1E-8A16-1015-CDEA-949E6F7DA6A4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2606;p47">
              <a:extLst>
                <a:ext uri="{FF2B5EF4-FFF2-40B4-BE49-F238E27FC236}">
                  <a16:creationId xmlns:a16="http://schemas.microsoft.com/office/drawing/2014/main" id="{1BDF2957-6DED-C80A-0101-0EE7B10E2438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2607;p47">
              <a:extLst>
                <a:ext uri="{FF2B5EF4-FFF2-40B4-BE49-F238E27FC236}">
                  <a16:creationId xmlns:a16="http://schemas.microsoft.com/office/drawing/2014/main" id="{8A6647D0-2177-9B42-F279-6E640616F37E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2608;p47">
              <a:extLst>
                <a:ext uri="{FF2B5EF4-FFF2-40B4-BE49-F238E27FC236}">
                  <a16:creationId xmlns:a16="http://schemas.microsoft.com/office/drawing/2014/main" id="{D06C0EBE-F1FA-9B3B-503C-BB99FB10E8D8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2609;p47">
              <a:extLst>
                <a:ext uri="{FF2B5EF4-FFF2-40B4-BE49-F238E27FC236}">
                  <a16:creationId xmlns:a16="http://schemas.microsoft.com/office/drawing/2014/main" id="{DCBA172F-C753-4019-AB82-242089A3BBCA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2610;p47">
              <a:extLst>
                <a:ext uri="{FF2B5EF4-FFF2-40B4-BE49-F238E27FC236}">
                  <a16:creationId xmlns:a16="http://schemas.microsoft.com/office/drawing/2014/main" id="{CEC19272-9E4F-F89C-3ED9-DDE62E875DBA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2611;p47">
              <a:extLst>
                <a:ext uri="{FF2B5EF4-FFF2-40B4-BE49-F238E27FC236}">
                  <a16:creationId xmlns:a16="http://schemas.microsoft.com/office/drawing/2014/main" id="{96AA7DD1-A751-A8CC-7E26-F5A8EFB366D5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2612;p47">
              <a:extLst>
                <a:ext uri="{FF2B5EF4-FFF2-40B4-BE49-F238E27FC236}">
                  <a16:creationId xmlns:a16="http://schemas.microsoft.com/office/drawing/2014/main" id="{2D141583-7F60-485D-AD08-B0E775F387FC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2613;p47">
              <a:extLst>
                <a:ext uri="{FF2B5EF4-FFF2-40B4-BE49-F238E27FC236}">
                  <a16:creationId xmlns:a16="http://schemas.microsoft.com/office/drawing/2014/main" id="{D5E7C29D-C704-7C31-B7CB-941AAE40D49D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2614;p47">
              <a:extLst>
                <a:ext uri="{FF2B5EF4-FFF2-40B4-BE49-F238E27FC236}">
                  <a16:creationId xmlns:a16="http://schemas.microsoft.com/office/drawing/2014/main" id="{08FDF608-6E3C-51DF-579F-B0B1F14417E8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2615;p47">
              <a:extLst>
                <a:ext uri="{FF2B5EF4-FFF2-40B4-BE49-F238E27FC236}">
                  <a16:creationId xmlns:a16="http://schemas.microsoft.com/office/drawing/2014/main" id="{145BEA6F-73DA-BD6A-B29B-903C28799CED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2616;p47">
              <a:extLst>
                <a:ext uri="{FF2B5EF4-FFF2-40B4-BE49-F238E27FC236}">
                  <a16:creationId xmlns:a16="http://schemas.microsoft.com/office/drawing/2014/main" id="{D5F9AE83-76B3-93DF-D842-254163F95DC9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2617;p47">
              <a:extLst>
                <a:ext uri="{FF2B5EF4-FFF2-40B4-BE49-F238E27FC236}">
                  <a16:creationId xmlns:a16="http://schemas.microsoft.com/office/drawing/2014/main" id="{E6B7B6BE-12C7-04B2-2C68-017302E5AEFF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2618;p47">
              <a:extLst>
                <a:ext uri="{FF2B5EF4-FFF2-40B4-BE49-F238E27FC236}">
                  <a16:creationId xmlns:a16="http://schemas.microsoft.com/office/drawing/2014/main" id="{4D26999E-7993-00E9-3B56-AFB7182E5566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2619;p47">
              <a:extLst>
                <a:ext uri="{FF2B5EF4-FFF2-40B4-BE49-F238E27FC236}">
                  <a16:creationId xmlns:a16="http://schemas.microsoft.com/office/drawing/2014/main" id="{47C04854-47B0-C55B-A7FF-7B92586CA0DB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2620;p47">
              <a:extLst>
                <a:ext uri="{FF2B5EF4-FFF2-40B4-BE49-F238E27FC236}">
                  <a16:creationId xmlns:a16="http://schemas.microsoft.com/office/drawing/2014/main" id="{E1815009-AB6C-E3F6-C0BD-D7CDB68E3AE9}"/>
                </a:ext>
              </a:extLst>
            </p:cNvPr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2621;p47">
              <a:extLst>
                <a:ext uri="{FF2B5EF4-FFF2-40B4-BE49-F238E27FC236}">
                  <a16:creationId xmlns:a16="http://schemas.microsoft.com/office/drawing/2014/main" id="{4774D916-1CDC-101A-3264-890C271FFF20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2622;p47">
              <a:extLst>
                <a:ext uri="{FF2B5EF4-FFF2-40B4-BE49-F238E27FC236}">
                  <a16:creationId xmlns:a16="http://schemas.microsoft.com/office/drawing/2014/main" id="{DB674941-4F99-C163-88FF-4CDE67FDDD6A}"/>
                </a:ext>
              </a:extLst>
            </p:cNvPr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626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2.3 Macam- macam Strategi  </a:t>
            </a:r>
            <a:endParaRPr sz="3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D188EC-8331-20E4-97CC-ED6EB3CFB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792543"/>
              </p:ext>
            </p:extLst>
          </p:nvPr>
        </p:nvGraphicFramePr>
        <p:xfrm>
          <a:off x="662817" y="1244082"/>
          <a:ext cx="5398518" cy="346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65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648477" y="1546161"/>
            <a:ext cx="3127310" cy="1914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4. </a:t>
            </a:r>
            <a:br>
              <a:rPr lang="en" sz="3000" b="1" dirty="0">
                <a:latin typeface="Barlow" panose="00000500000000000000" pitchFamily="2" charset="0"/>
              </a:rPr>
            </a:br>
            <a:r>
              <a:rPr lang="en" sz="3000" b="1" dirty="0">
                <a:latin typeface="Barlow" panose="00000500000000000000" pitchFamily="2" charset="0"/>
              </a:rPr>
              <a:t>Menciptakan SDM yang Berorientasi pada strategi </a:t>
            </a:r>
            <a:endParaRPr sz="3000" dirty="0"/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7BB9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7BB9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7826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3050;p47">
            <a:extLst>
              <a:ext uri="{FF2B5EF4-FFF2-40B4-BE49-F238E27FC236}">
                <a16:creationId xmlns:a16="http://schemas.microsoft.com/office/drawing/2014/main" id="{3517D7B6-3A25-9818-AE13-358C0BF4502F}"/>
              </a:ext>
            </a:extLst>
          </p:cNvPr>
          <p:cNvGrpSpPr/>
          <p:nvPr/>
        </p:nvGrpSpPr>
        <p:grpSpPr>
          <a:xfrm>
            <a:off x="6017200" y="1616956"/>
            <a:ext cx="2476424" cy="2746772"/>
            <a:chOff x="2152750" y="190500"/>
            <a:chExt cx="4293756" cy="4762499"/>
          </a:xfrm>
        </p:grpSpPr>
        <p:sp>
          <p:nvSpPr>
            <p:cNvPr id="4" name="Google Shape;3051;p47">
              <a:extLst>
                <a:ext uri="{FF2B5EF4-FFF2-40B4-BE49-F238E27FC236}">
                  <a16:creationId xmlns:a16="http://schemas.microsoft.com/office/drawing/2014/main" id="{F854E8BC-4D10-1469-DE36-654DEC5CB787}"/>
                </a:ext>
              </a:extLst>
            </p:cNvPr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052;p47">
              <a:extLst>
                <a:ext uri="{FF2B5EF4-FFF2-40B4-BE49-F238E27FC236}">
                  <a16:creationId xmlns:a16="http://schemas.microsoft.com/office/drawing/2014/main" id="{2FCC6A31-AED6-E390-B667-B8EB3BDC46EE}"/>
                </a:ext>
              </a:extLst>
            </p:cNvPr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053;p47">
              <a:extLst>
                <a:ext uri="{FF2B5EF4-FFF2-40B4-BE49-F238E27FC236}">
                  <a16:creationId xmlns:a16="http://schemas.microsoft.com/office/drawing/2014/main" id="{57D2E968-1DA9-07BB-DC01-91F649B8FF91}"/>
                </a:ext>
              </a:extLst>
            </p:cNvPr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054;p47">
              <a:extLst>
                <a:ext uri="{FF2B5EF4-FFF2-40B4-BE49-F238E27FC236}">
                  <a16:creationId xmlns:a16="http://schemas.microsoft.com/office/drawing/2014/main" id="{82231D37-D8DB-2594-0E7A-8389CC739249}"/>
                </a:ext>
              </a:extLst>
            </p:cNvPr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055;p47">
              <a:extLst>
                <a:ext uri="{FF2B5EF4-FFF2-40B4-BE49-F238E27FC236}">
                  <a16:creationId xmlns:a16="http://schemas.microsoft.com/office/drawing/2014/main" id="{157C4F29-FD8E-E831-31A1-B028BFBFD46B}"/>
                </a:ext>
              </a:extLst>
            </p:cNvPr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056;p47">
              <a:extLst>
                <a:ext uri="{FF2B5EF4-FFF2-40B4-BE49-F238E27FC236}">
                  <a16:creationId xmlns:a16="http://schemas.microsoft.com/office/drawing/2014/main" id="{54191B96-432C-9971-B81E-C82D1B994EB3}"/>
                </a:ext>
              </a:extLst>
            </p:cNvPr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057;p47">
              <a:extLst>
                <a:ext uri="{FF2B5EF4-FFF2-40B4-BE49-F238E27FC236}">
                  <a16:creationId xmlns:a16="http://schemas.microsoft.com/office/drawing/2014/main" id="{8CA82574-71BE-3673-1F76-F56A1240C98D}"/>
                </a:ext>
              </a:extLst>
            </p:cNvPr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058;p47">
              <a:extLst>
                <a:ext uri="{FF2B5EF4-FFF2-40B4-BE49-F238E27FC236}">
                  <a16:creationId xmlns:a16="http://schemas.microsoft.com/office/drawing/2014/main" id="{EA1F3F77-0143-3772-FC28-0F57EC14EB1F}"/>
                </a:ext>
              </a:extLst>
            </p:cNvPr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059;p47">
              <a:extLst>
                <a:ext uri="{FF2B5EF4-FFF2-40B4-BE49-F238E27FC236}">
                  <a16:creationId xmlns:a16="http://schemas.microsoft.com/office/drawing/2014/main" id="{3AB482C6-CD1F-7BFA-2BDC-F2097E272F52}"/>
                </a:ext>
              </a:extLst>
            </p:cNvPr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060;p47">
              <a:extLst>
                <a:ext uri="{FF2B5EF4-FFF2-40B4-BE49-F238E27FC236}">
                  <a16:creationId xmlns:a16="http://schemas.microsoft.com/office/drawing/2014/main" id="{D8EBF66A-C05C-080E-B6A2-FABF11D62852}"/>
                </a:ext>
              </a:extLst>
            </p:cNvPr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061;p47">
              <a:extLst>
                <a:ext uri="{FF2B5EF4-FFF2-40B4-BE49-F238E27FC236}">
                  <a16:creationId xmlns:a16="http://schemas.microsoft.com/office/drawing/2014/main" id="{8A92715E-B1C1-1BB9-DDEC-E435B9FD8249}"/>
                </a:ext>
              </a:extLst>
            </p:cNvPr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062;p47">
              <a:extLst>
                <a:ext uri="{FF2B5EF4-FFF2-40B4-BE49-F238E27FC236}">
                  <a16:creationId xmlns:a16="http://schemas.microsoft.com/office/drawing/2014/main" id="{8326D9DC-F592-B384-E7D8-C47C5FE18360}"/>
                </a:ext>
              </a:extLst>
            </p:cNvPr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063;p47">
              <a:extLst>
                <a:ext uri="{FF2B5EF4-FFF2-40B4-BE49-F238E27FC236}">
                  <a16:creationId xmlns:a16="http://schemas.microsoft.com/office/drawing/2014/main" id="{C0C450B8-F201-7A47-F1A9-5E66A740076B}"/>
                </a:ext>
              </a:extLst>
            </p:cNvPr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4;p47">
              <a:extLst>
                <a:ext uri="{FF2B5EF4-FFF2-40B4-BE49-F238E27FC236}">
                  <a16:creationId xmlns:a16="http://schemas.microsoft.com/office/drawing/2014/main" id="{1177AAAD-9867-06B1-5575-FA8B148AC131}"/>
                </a:ext>
              </a:extLst>
            </p:cNvPr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65;p47">
              <a:extLst>
                <a:ext uri="{FF2B5EF4-FFF2-40B4-BE49-F238E27FC236}">
                  <a16:creationId xmlns:a16="http://schemas.microsoft.com/office/drawing/2014/main" id="{B5A4C43E-A035-D730-8548-F078E2D7F57E}"/>
                </a:ext>
              </a:extLst>
            </p:cNvPr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66;p47">
              <a:extLst>
                <a:ext uri="{FF2B5EF4-FFF2-40B4-BE49-F238E27FC236}">
                  <a16:creationId xmlns:a16="http://schemas.microsoft.com/office/drawing/2014/main" id="{AEC257B7-1906-3377-3362-B4125F9AFDF4}"/>
                </a:ext>
              </a:extLst>
            </p:cNvPr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67;p47">
              <a:extLst>
                <a:ext uri="{FF2B5EF4-FFF2-40B4-BE49-F238E27FC236}">
                  <a16:creationId xmlns:a16="http://schemas.microsoft.com/office/drawing/2014/main" id="{F8AC079B-4E54-C387-1A3D-DC5E15A305EA}"/>
                </a:ext>
              </a:extLst>
            </p:cNvPr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68;p47">
              <a:extLst>
                <a:ext uri="{FF2B5EF4-FFF2-40B4-BE49-F238E27FC236}">
                  <a16:creationId xmlns:a16="http://schemas.microsoft.com/office/drawing/2014/main" id="{C93CD861-519F-E775-DE6F-C6305A4D22BE}"/>
                </a:ext>
              </a:extLst>
            </p:cNvPr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69;p47">
              <a:extLst>
                <a:ext uri="{FF2B5EF4-FFF2-40B4-BE49-F238E27FC236}">
                  <a16:creationId xmlns:a16="http://schemas.microsoft.com/office/drawing/2014/main" id="{6E99F335-7493-0201-988A-0F28B3610A43}"/>
                </a:ext>
              </a:extLst>
            </p:cNvPr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0;p47">
              <a:extLst>
                <a:ext uri="{FF2B5EF4-FFF2-40B4-BE49-F238E27FC236}">
                  <a16:creationId xmlns:a16="http://schemas.microsoft.com/office/drawing/2014/main" id="{9410DBA2-2A16-8A86-128D-756BEBC2BAAD}"/>
                </a:ext>
              </a:extLst>
            </p:cNvPr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1;p47">
              <a:extLst>
                <a:ext uri="{FF2B5EF4-FFF2-40B4-BE49-F238E27FC236}">
                  <a16:creationId xmlns:a16="http://schemas.microsoft.com/office/drawing/2014/main" id="{B7330824-30FF-B560-373E-0E5061EE3E9B}"/>
                </a:ext>
              </a:extLst>
            </p:cNvPr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2;p47">
              <a:extLst>
                <a:ext uri="{FF2B5EF4-FFF2-40B4-BE49-F238E27FC236}">
                  <a16:creationId xmlns:a16="http://schemas.microsoft.com/office/drawing/2014/main" id="{E16AA079-485D-15D0-A19D-2403878C3EE5}"/>
                </a:ext>
              </a:extLst>
            </p:cNvPr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3;p47">
              <a:extLst>
                <a:ext uri="{FF2B5EF4-FFF2-40B4-BE49-F238E27FC236}">
                  <a16:creationId xmlns:a16="http://schemas.microsoft.com/office/drawing/2014/main" id="{33C16E68-3D1E-36BA-C816-41896AD26ACE}"/>
                </a:ext>
              </a:extLst>
            </p:cNvPr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4;p47">
              <a:extLst>
                <a:ext uri="{FF2B5EF4-FFF2-40B4-BE49-F238E27FC236}">
                  <a16:creationId xmlns:a16="http://schemas.microsoft.com/office/drawing/2014/main" id="{69C14263-2B4C-F078-AB25-873958923621}"/>
                </a:ext>
              </a:extLst>
            </p:cNvPr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75;p47">
              <a:extLst>
                <a:ext uri="{FF2B5EF4-FFF2-40B4-BE49-F238E27FC236}">
                  <a16:creationId xmlns:a16="http://schemas.microsoft.com/office/drawing/2014/main" id="{A6706602-44FD-EEF6-FD09-223704965937}"/>
                </a:ext>
              </a:extLst>
            </p:cNvPr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76;p47">
              <a:extLst>
                <a:ext uri="{FF2B5EF4-FFF2-40B4-BE49-F238E27FC236}">
                  <a16:creationId xmlns:a16="http://schemas.microsoft.com/office/drawing/2014/main" id="{07D46384-45EF-7FC1-4E0E-CF758631A6FA}"/>
                </a:ext>
              </a:extLst>
            </p:cNvPr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77;p47">
              <a:extLst>
                <a:ext uri="{FF2B5EF4-FFF2-40B4-BE49-F238E27FC236}">
                  <a16:creationId xmlns:a16="http://schemas.microsoft.com/office/drawing/2014/main" id="{BA153070-8394-6331-6B2D-9B81819614A5}"/>
                </a:ext>
              </a:extLst>
            </p:cNvPr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78;p47">
              <a:extLst>
                <a:ext uri="{FF2B5EF4-FFF2-40B4-BE49-F238E27FC236}">
                  <a16:creationId xmlns:a16="http://schemas.microsoft.com/office/drawing/2014/main" id="{0AD375A4-4FD7-2F5E-C704-06CCF4C3F036}"/>
                </a:ext>
              </a:extLst>
            </p:cNvPr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79;p47">
              <a:extLst>
                <a:ext uri="{FF2B5EF4-FFF2-40B4-BE49-F238E27FC236}">
                  <a16:creationId xmlns:a16="http://schemas.microsoft.com/office/drawing/2014/main" id="{749B3070-CDFF-B925-943E-D0B0ED9F2D41}"/>
                </a:ext>
              </a:extLst>
            </p:cNvPr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0;p47">
              <a:extLst>
                <a:ext uri="{FF2B5EF4-FFF2-40B4-BE49-F238E27FC236}">
                  <a16:creationId xmlns:a16="http://schemas.microsoft.com/office/drawing/2014/main" id="{96457644-7892-4DB2-EDE3-1FD3A0F31F70}"/>
                </a:ext>
              </a:extLst>
            </p:cNvPr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1;p47">
              <a:extLst>
                <a:ext uri="{FF2B5EF4-FFF2-40B4-BE49-F238E27FC236}">
                  <a16:creationId xmlns:a16="http://schemas.microsoft.com/office/drawing/2014/main" id="{537CF9F6-DA44-C274-3985-D96D2575923A}"/>
                </a:ext>
              </a:extLst>
            </p:cNvPr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2;p47">
              <a:extLst>
                <a:ext uri="{FF2B5EF4-FFF2-40B4-BE49-F238E27FC236}">
                  <a16:creationId xmlns:a16="http://schemas.microsoft.com/office/drawing/2014/main" id="{29AEF1CF-A3D7-A0AC-2353-A5D3CC3A5F6E}"/>
                </a:ext>
              </a:extLst>
            </p:cNvPr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3;p47">
              <a:extLst>
                <a:ext uri="{FF2B5EF4-FFF2-40B4-BE49-F238E27FC236}">
                  <a16:creationId xmlns:a16="http://schemas.microsoft.com/office/drawing/2014/main" id="{2CA3F5CF-517C-14DE-8EB3-1AED18A5C557}"/>
                </a:ext>
              </a:extLst>
            </p:cNvPr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4;p47">
              <a:extLst>
                <a:ext uri="{FF2B5EF4-FFF2-40B4-BE49-F238E27FC236}">
                  <a16:creationId xmlns:a16="http://schemas.microsoft.com/office/drawing/2014/main" id="{68B176E7-6116-C6DD-2416-9939FD7A0733}"/>
                </a:ext>
              </a:extLst>
            </p:cNvPr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85;p47">
              <a:extLst>
                <a:ext uri="{FF2B5EF4-FFF2-40B4-BE49-F238E27FC236}">
                  <a16:creationId xmlns:a16="http://schemas.microsoft.com/office/drawing/2014/main" id="{2C785E46-3CF6-A4B3-95EC-07228378A22E}"/>
                </a:ext>
              </a:extLst>
            </p:cNvPr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86;p47">
              <a:extLst>
                <a:ext uri="{FF2B5EF4-FFF2-40B4-BE49-F238E27FC236}">
                  <a16:creationId xmlns:a16="http://schemas.microsoft.com/office/drawing/2014/main" id="{257BD7CC-EC42-8481-B6CE-082D56DC86E1}"/>
                </a:ext>
              </a:extLst>
            </p:cNvPr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087;p47">
              <a:extLst>
                <a:ext uri="{FF2B5EF4-FFF2-40B4-BE49-F238E27FC236}">
                  <a16:creationId xmlns:a16="http://schemas.microsoft.com/office/drawing/2014/main" id="{6F633FDC-7AB2-B86E-0655-EE2924F6F657}"/>
                </a:ext>
              </a:extLst>
            </p:cNvPr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088;p47">
              <a:extLst>
                <a:ext uri="{FF2B5EF4-FFF2-40B4-BE49-F238E27FC236}">
                  <a16:creationId xmlns:a16="http://schemas.microsoft.com/office/drawing/2014/main" id="{17AB3438-3750-A906-5224-0A50F50C38BA}"/>
                </a:ext>
              </a:extLst>
            </p:cNvPr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89;p47">
              <a:extLst>
                <a:ext uri="{FF2B5EF4-FFF2-40B4-BE49-F238E27FC236}">
                  <a16:creationId xmlns:a16="http://schemas.microsoft.com/office/drawing/2014/main" id="{DF963CD2-9301-4D4F-E53D-854FA352CE63}"/>
                </a:ext>
              </a:extLst>
            </p:cNvPr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090;p47">
              <a:extLst>
                <a:ext uri="{FF2B5EF4-FFF2-40B4-BE49-F238E27FC236}">
                  <a16:creationId xmlns:a16="http://schemas.microsoft.com/office/drawing/2014/main" id="{FFE7B7A4-5373-9617-9F21-C7DC54C60408}"/>
                </a:ext>
              </a:extLst>
            </p:cNvPr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091;p47">
              <a:extLst>
                <a:ext uri="{FF2B5EF4-FFF2-40B4-BE49-F238E27FC236}">
                  <a16:creationId xmlns:a16="http://schemas.microsoft.com/office/drawing/2014/main" id="{A5154F73-1C8D-09B6-1AD0-867CB35C2C24}"/>
                </a:ext>
              </a:extLst>
            </p:cNvPr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092;p47">
              <a:extLst>
                <a:ext uri="{FF2B5EF4-FFF2-40B4-BE49-F238E27FC236}">
                  <a16:creationId xmlns:a16="http://schemas.microsoft.com/office/drawing/2014/main" id="{5D003143-6068-4504-0F75-93416B25E267}"/>
                </a:ext>
              </a:extLst>
            </p:cNvPr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093;p47">
              <a:extLst>
                <a:ext uri="{FF2B5EF4-FFF2-40B4-BE49-F238E27FC236}">
                  <a16:creationId xmlns:a16="http://schemas.microsoft.com/office/drawing/2014/main" id="{9C35972B-87AF-6C0F-12E2-B8C6F3536AA8}"/>
                </a:ext>
              </a:extLst>
            </p:cNvPr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094;p47">
              <a:extLst>
                <a:ext uri="{FF2B5EF4-FFF2-40B4-BE49-F238E27FC236}">
                  <a16:creationId xmlns:a16="http://schemas.microsoft.com/office/drawing/2014/main" id="{72F6FE20-33DB-DD3C-A483-94A3B3FC8C0B}"/>
                </a:ext>
              </a:extLst>
            </p:cNvPr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095;p47">
              <a:extLst>
                <a:ext uri="{FF2B5EF4-FFF2-40B4-BE49-F238E27FC236}">
                  <a16:creationId xmlns:a16="http://schemas.microsoft.com/office/drawing/2014/main" id="{C6A98E48-8049-9141-2376-29FD2402FDEE}"/>
                </a:ext>
              </a:extLst>
            </p:cNvPr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096;p47">
              <a:extLst>
                <a:ext uri="{FF2B5EF4-FFF2-40B4-BE49-F238E27FC236}">
                  <a16:creationId xmlns:a16="http://schemas.microsoft.com/office/drawing/2014/main" id="{06ECDFAE-44C9-6121-8EFA-AA81C96FC7F3}"/>
                </a:ext>
              </a:extLst>
            </p:cNvPr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097;p47">
              <a:extLst>
                <a:ext uri="{FF2B5EF4-FFF2-40B4-BE49-F238E27FC236}">
                  <a16:creationId xmlns:a16="http://schemas.microsoft.com/office/drawing/2014/main" id="{4C88B564-2099-8B6B-4937-D8C1CCF5F0E2}"/>
                </a:ext>
              </a:extLst>
            </p:cNvPr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098;p47">
              <a:extLst>
                <a:ext uri="{FF2B5EF4-FFF2-40B4-BE49-F238E27FC236}">
                  <a16:creationId xmlns:a16="http://schemas.microsoft.com/office/drawing/2014/main" id="{335BF351-BAFC-DF06-96C3-848DC7F12CCE}"/>
                </a:ext>
              </a:extLst>
            </p:cNvPr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099;p47">
              <a:extLst>
                <a:ext uri="{FF2B5EF4-FFF2-40B4-BE49-F238E27FC236}">
                  <a16:creationId xmlns:a16="http://schemas.microsoft.com/office/drawing/2014/main" id="{50723F63-DE86-773C-7BA0-94AD112D190D}"/>
                </a:ext>
              </a:extLst>
            </p:cNvPr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100;p47">
              <a:extLst>
                <a:ext uri="{FF2B5EF4-FFF2-40B4-BE49-F238E27FC236}">
                  <a16:creationId xmlns:a16="http://schemas.microsoft.com/office/drawing/2014/main" id="{38674547-EB50-4797-DE6F-CD5584769D91}"/>
                </a:ext>
              </a:extLst>
            </p:cNvPr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101;p47">
              <a:extLst>
                <a:ext uri="{FF2B5EF4-FFF2-40B4-BE49-F238E27FC236}">
                  <a16:creationId xmlns:a16="http://schemas.microsoft.com/office/drawing/2014/main" id="{677BEC34-2A13-9767-4DBB-64A809175F0C}"/>
                </a:ext>
              </a:extLst>
            </p:cNvPr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102;p47">
              <a:extLst>
                <a:ext uri="{FF2B5EF4-FFF2-40B4-BE49-F238E27FC236}">
                  <a16:creationId xmlns:a16="http://schemas.microsoft.com/office/drawing/2014/main" id="{0B73B183-F6E0-83A0-DA5D-0E76F022B4A6}"/>
                </a:ext>
              </a:extLst>
            </p:cNvPr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103;p47">
              <a:extLst>
                <a:ext uri="{FF2B5EF4-FFF2-40B4-BE49-F238E27FC236}">
                  <a16:creationId xmlns:a16="http://schemas.microsoft.com/office/drawing/2014/main" id="{C2644CA1-50DD-5E29-9B9D-978CB5A4FAAC}"/>
                </a:ext>
              </a:extLst>
            </p:cNvPr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104;p47">
              <a:extLst>
                <a:ext uri="{FF2B5EF4-FFF2-40B4-BE49-F238E27FC236}">
                  <a16:creationId xmlns:a16="http://schemas.microsoft.com/office/drawing/2014/main" id="{77047E73-421F-5D83-07CA-671D981ABEB7}"/>
                </a:ext>
              </a:extLst>
            </p:cNvPr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105;p47">
              <a:extLst>
                <a:ext uri="{FF2B5EF4-FFF2-40B4-BE49-F238E27FC236}">
                  <a16:creationId xmlns:a16="http://schemas.microsoft.com/office/drawing/2014/main" id="{AD9E1B9A-406C-F661-1755-2E08F571381D}"/>
                </a:ext>
              </a:extLst>
            </p:cNvPr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106;p47">
              <a:extLst>
                <a:ext uri="{FF2B5EF4-FFF2-40B4-BE49-F238E27FC236}">
                  <a16:creationId xmlns:a16="http://schemas.microsoft.com/office/drawing/2014/main" id="{72E5E415-66D5-F038-922F-6AD1457DF835}"/>
                </a:ext>
              </a:extLst>
            </p:cNvPr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107;p47">
              <a:extLst>
                <a:ext uri="{FF2B5EF4-FFF2-40B4-BE49-F238E27FC236}">
                  <a16:creationId xmlns:a16="http://schemas.microsoft.com/office/drawing/2014/main" id="{F8A4D638-526C-E3F3-F7A9-3529DD782F44}"/>
                </a:ext>
              </a:extLst>
            </p:cNvPr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108;p47">
              <a:extLst>
                <a:ext uri="{FF2B5EF4-FFF2-40B4-BE49-F238E27FC236}">
                  <a16:creationId xmlns:a16="http://schemas.microsoft.com/office/drawing/2014/main" id="{174F6FFF-A329-C62C-EFD8-87984B0DE665}"/>
                </a:ext>
              </a:extLst>
            </p:cNvPr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109;p47">
              <a:extLst>
                <a:ext uri="{FF2B5EF4-FFF2-40B4-BE49-F238E27FC236}">
                  <a16:creationId xmlns:a16="http://schemas.microsoft.com/office/drawing/2014/main" id="{38197D65-84BD-FBD1-36D3-7BBA576AAE5E}"/>
                </a:ext>
              </a:extLst>
            </p:cNvPr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3110;p47">
              <a:extLst>
                <a:ext uri="{FF2B5EF4-FFF2-40B4-BE49-F238E27FC236}">
                  <a16:creationId xmlns:a16="http://schemas.microsoft.com/office/drawing/2014/main" id="{3EFD30A5-BABF-C772-AD56-7657099C8E82}"/>
                </a:ext>
              </a:extLst>
            </p:cNvPr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3111;p47">
              <a:extLst>
                <a:ext uri="{FF2B5EF4-FFF2-40B4-BE49-F238E27FC236}">
                  <a16:creationId xmlns:a16="http://schemas.microsoft.com/office/drawing/2014/main" id="{3C1CB911-6D00-AADB-1695-54FC84E01AED}"/>
                </a:ext>
              </a:extLst>
            </p:cNvPr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3112;p47">
              <a:extLst>
                <a:ext uri="{FF2B5EF4-FFF2-40B4-BE49-F238E27FC236}">
                  <a16:creationId xmlns:a16="http://schemas.microsoft.com/office/drawing/2014/main" id="{B023F0EB-BD1C-AC7A-D896-84124EF45AFD}"/>
                </a:ext>
              </a:extLst>
            </p:cNvPr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3113;p47">
              <a:extLst>
                <a:ext uri="{FF2B5EF4-FFF2-40B4-BE49-F238E27FC236}">
                  <a16:creationId xmlns:a16="http://schemas.microsoft.com/office/drawing/2014/main" id="{771F7F28-FFD9-6114-8F12-39DA480ECE02}"/>
                </a:ext>
              </a:extLst>
            </p:cNvPr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3114;p47">
              <a:extLst>
                <a:ext uri="{FF2B5EF4-FFF2-40B4-BE49-F238E27FC236}">
                  <a16:creationId xmlns:a16="http://schemas.microsoft.com/office/drawing/2014/main" id="{22D0D990-19C4-EE22-2F8E-0150E423563E}"/>
                </a:ext>
              </a:extLst>
            </p:cNvPr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3115;p47">
              <a:extLst>
                <a:ext uri="{FF2B5EF4-FFF2-40B4-BE49-F238E27FC236}">
                  <a16:creationId xmlns:a16="http://schemas.microsoft.com/office/drawing/2014/main" id="{9E710994-C5DF-2DE0-53A6-37137ABF52A3}"/>
                </a:ext>
              </a:extLst>
            </p:cNvPr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3116;p47">
              <a:extLst>
                <a:ext uri="{FF2B5EF4-FFF2-40B4-BE49-F238E27FC236}">
                  <a16:creationId xmlns:a16="http://schemas.microsoft.com/office/drawing/2014/main" id="{158B9167-DD83-2219-C1EA-F9A09684E15C}"/>
                </a:ext>
              </a:extLst>
            </p:cNvPr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3117;p47">
              <a:extLst>
                <a:ext uri="{FF2B5EF4-FFF2-40B4-BE49-F238E27FC236}">
                  <a16:creationId xmlns:a16="http://schemas.microsoft.com/office/drawing/2014/main" id="{DCDD7A34-93B7-B9DC-5A72-E12E54B6A79F}"/>
                </a:ext>
              </a:extLst>
            </p:cNvPr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3118;p47">
              <a:extLst>
                <a:ext uri="{FF2B5EF4-FFF2-40B4-BE49-F238E27FC236}">
                  <a16:creationId xmlns:a16="http://schemas.microsoft.com/office/drawing/2014/main" id="{4AC40DC4-668E-E540-A4BF-67CE981C083C}"/>
                </a:ext>
              </a:extLst>
            </p:cNvPr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3119;p47">
              <a:extLst>
                <a:ext uri="{FF2B5EF4-FFF2-40B4-BE49-F238E27FC236}">
                  <a16:creationId xmlns:a16="http://schemas.microsoft.com/office/drawing/2014/main" id="{A379C25A-B8C5-2E26-87A3-CCAA26D282F4}"/>
                </a:ext>
              </a:extLst>
            </p:cNvPr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3120;p47">
              <a:extLst>
                <a:ext uri="{FF2B5EF4-FFF2-40B4-BE49-F238E27FC236}">
                  <a16:creationId xmlns:a16="http://schemas.microsoft.com/office/drawing/2014/main" id="{8EA15E1E-3BD4-4A14-C769-A66328EB3219}"/>
                </a:ext>
              </a:extLst>
            </p:cNvPr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3121;p47">
              <a:extLst>
                <a:ext uri="{FF2B5EF4-FFF2-40B4-BE49-F238E27FC236}">
                  <a16:creationId xmlns:a16="http://schemas.microsoft.com/office/drawing/2014/main" id="{526E993E-4191-B19F-E9C9-BF9DAE7155EA}"/>
                </a:ext>
              </a:extLst>
            </p:cNvPr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3122;p47">
              <a:extLst>
                <a:ext uri="{FF2B5EF4-FFF2-40B4-BE49-F238E27FC236}">
                  <a16:creationId xmlns:a16="http://schemas.microsoft.com/office/drawing/2014/main" id="{C5A6B28A-910B-550C-CC91-975C3794B213}"/>
                </a:ext>
              </a:extLst>
            </p:cNvPr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3123;p47">
              <a:extLst>
                <a:ext uri="{FF2B5EF4-FFF2-40B4-BE49-F238E27FC236}">
                  <a16:creationId xmlns:a16="http://schemas.microsoft.com/office/drawing/2014/main" id="{374400F8-2D83-F224-9F98-E4028018DECF}"/>
                </a:ext>
              </a:extLst>
            </p:cNvPr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3124;p47">
              <a:extLst>
                <a:ext uri="{FF2B5EF4-FFF2-40B4-BE49-F238E27FC236}">
                  <a16:creationId xmlns:a16="http://schemas.microsoft.com/office/drawing/2014/main" id="{166D1166-E5BD-8536-5767-183CB76A8D78}"/>
                </a:ext>
              </a:extLst>
            </p:cNvPr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1" name="Google Shape;3125;p47">
              <a:extLst>
                <a:ext uri="{FF2B5EF4-FFF2-40B4-BE49-F238E27FC236}">
                  <a16:creationId xmlns:a16="http://schemas.microsoft.com/office/drawing/2014/main" id="{CFAE3A27-F889-68C5-2725-9BBD605EC448}"/>
                </a:ext>
              </a:extLst>
            </p:cNvPr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618" name="Google Shape;3126;p47">
                <a:extLst>
                  <a:ext uri="{FF2B5EF4-FFF2-40B4-BE49-F238E27FC236}">
                    <a16:creationId xmlns:a16="http://schemas.microsoft.com/office/drawing/2014/main" id="{137EA960-6040-7B45-949C-E8CA8D41D8CC}"/>
                  </a:ext>
                </a:extLst>
              </p:cNvPr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3127;p47">
                <a:extLst>
                  <a:ext uri="{FF2B5EF4-FFF2-40B4-BE49-F238E27FC236}">
                    <a16:creationId xmlns:a16="http://schemas.microsoft.com/office/drawing/2014/main" id="{EDBDF7FA-C714-5CEF-CA65-B8DCDD181A09}"/>
                  </a:ext>
                </a:extLst>
              </p:cNvPr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3128;p47">
                <a:extLst>
                  <a:ext uri="{FF2B5EF4-FFF2-40B4-BE49-F238E27FC236}">
                    <a16:creationId xmlns:a16="http://schemas.microsoft.com/office/drawing/2014/main" id="{EBD7D9BA-7AA0-0B55-E69F-627E0430799C}"/>
                  </a:ext>
                </a:extLst>
              </p:cNvPr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3129;p47">
                <a:extLst>
                  <a:ext uri="{FF2B5EF4-FFF2-40B4-BE49-F238E27FC236}">
                    <a16:creationId xmlns:a16="http://schemas.microsoft.com/office/drawing/2014/main" id="{EAB119EE-7E4B-90B9-CA29-2556220F3002}"/>
                  </a:ext>
                </a:extLst>
              </p:cNvPr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3130;p47">
                <a:extLst>
                  <a:ext uri="{FF2B5EF4-FFF2-40B4-BE49-F238E27FC236}">
                    <a16:creationId xmlns:a16="http://schemas.microsoft.com/office/drawing/2014/main" id="{B3DCAFE6-CEE0-FA73-3F48-D87860A64FDF}"/>
                  </a:ext>
                </a:extLst>
              </p:cNvPr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3131;p47">
                <a:extLst>
                  <a:ext uri="{FF2B5EF4-FFF2-40B4-BE49-F238E27FC236}">
                    <a16:creationId xmlns:a16="http://schemas.microsoft.com/office/drawing/2014/main" id="{916D2F13-96B7-1370-6C1B-89D941650DE1}"/>
                  </a:ext>
                </a:extLst>
              </p:cNvPr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3132;p47">
                <a:extLst>
                  <a:ext uri="{FF2B5EF4-FFF2-40B4-BE49-F238E27FC236}">
                    <a16:creationId xmlns:a16="http://schemas.microsoft.com/office/drawing/2014/main" id="{0FCCD0C0-4DE0-5B38-039B-042B06142870}"/>
                  </a:ext>
                </a:extLst>
              </p:cNvPr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3133;p47">
                <a:extLst>
                  <a:ext uri="{FF2B5EF4-FFF2-40B4-BE49-F238E27FC236}">
                    <a16:creationId xmlns:a16="http://schemas.microsoft.com/office/drawing/2014/main" id="{6A9E4335-A488-ED12-5D27-2D30209059FF}"/>
                  </a:ext>
                </a:extLst>
              </p:cNvPr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3134;p47">
                <a:extLst>
                  <a:ext uri="{FF2B5EF4-FFF2-40B4-BE49-F238E27FC236}">
                    <a16:creationId xmlns:a16="http://schemas.microsoft.com/office/drawing/2014/main" id="{F5A9DB96-94F7-1943-561D-3C37FC5D5089}"/>
                  </a:ext>
                </a:extLst>
              </p:cNvPr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3135;p47">
              <a:extLst>
                <a:ext uri="{FF2B5EF4-FFF2-40B4-BE49-F238E27FC236}">
                  <a16:creationId xmlns:a16="http://schemas.microsoft.com/office/drawing/2014/main" id="{13DA9651-AD53-5240-2176-2AB0304EEDC9}"/>
                </a:ext>
              </a:extLst>
            </p:cNvPr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613" name="Google Shape;3136;p47">
                <a:extLst>
                  <a:ext uri="{FF2B5EF4-FFF2-40B4-BE49-F238E27FC236}">
                    <a16:creationId xmlns:a16="http://schemas.microsoft.com/office/drawing/2014/main" id="{B5BD6CAE-2FEA-805E-4E53-02718E34A0C2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3137;p47">
                <a:extLst>
                  <a:ext uri="{FF2B5EF4-FFF2-40B4-BE49-F238E27FC236}">
                    <a16:creationId xmlns:a16="http://schemas.microsoft.com/office/drawing/2014/main" id="{05FDCABD-1D03-4945-500C-1CC7FFFDEBAE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3138;p47">
                <a:extLst>
                  <a:ext uri="{FF2B5EF4-FFF2-40B4-BE49-F238E27FC236}">
                    <a16:creationId xmlns:a16="http://schemas.microsoft.com/office/drawing/2014/main" id="{EE1BFEE5-0E60-1126-B35D-130453D6362E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3139;p47">
                <a:extLst>
                  <a:ext uri="{FF2B5EF4-FFF2-40B4-BE49-F238E27FC236}">
                    <a16:creationId xmlns:a16="http://schemas.microsoft.com/office/drawing/2014/main" id="{D5AE2065-D94C-BF06-B5A7-5A7111B5F047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3140;p47">
                <a:extLst>
                  <a:ext uri="{FF2B5EF4-FFF2-40B4-BE49-F238E27FC236}">
                    <a16:creationId xmlns:a16="http://schemas.microsoft.com/office/drawing/2014/main" id="{CC652316-AA43-D744-8A66-5CE65773949A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3" name="Google Shape;3141;p47">
              <a:extLst>
                <a:ext uri="{FF2B5EF4-FFF2-40B4-BE49-F238E27FC236}">
                  <a16:creationId xmlns:a16="http://schemas.microsoft.com/office/drawing/2014/main" id="{E17AC4DC-2AB7-E336-42D0-81D71BF7FAEF}"/>
                </a:ext>
              </a:extLst>
            </p:cNvPr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3142;p47">
              <a:extLst>
                <a:ext uri="{FF2B5EF4-FFF2-40B4-BE49-F238E27FC236}">
                  <a16:creationId xmlns:a16="http://schemas.microsoft.com/office/drawing/2014/main" id="{E35CF6C4-7A3E-7529-2205-4185BC44C61E}"/>
                </a:ext>
              </a:extLst>
            </p:cNvPr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3143;p47">
              <a:extLst>
                <a:ext uri="{FF2B5EF4-FFF2-40B4-BE49-F238E27FC236}">
                  <a16:creationId xmlns:a16="http://schemas.microsoft.com/office/drawing/2014/main" id="{63B34E14-57A7-9AF5-2551-0229C9362059}"/>
                </a:ext>
              </a:extLst>
            </p:cNvPr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3144;p47">
              <a:extLst>
                <a:ext uri="{FF2B5EF4-FFF2-40B4-BE49-F238E27FC236}">
                  <a16:creationId xmlns:a16="http://schemas.microsoft.com/office/drawing/2014/main" id="{7A3281E3-EA68-46D6-0959-030D011F27D6}"/>
                </a:ext>
              </a:extLst>
            </p:cNvPr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3145;p47">
              <a:extLst>
                <a:ext uri="{FF2B5EF4-FFF2-40B4-BE49-F238E27FC236}">
                  <a16:creationId xmlns:a16="http://schemas.microsoft.com/office/drawing/2014/main" id="{65B4E721-A253-EF91-F048-BB9076658120}"/>
                </a:ext>
              </a:extLst>
            </p:cNvPr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3146;p47">
              <a:extLst>
                <a:ext uri="{FF2B5EF4-FFF2-40B4-BE49-F238E27FC236}">
                  <a16:creationId xmlns:a16="http://schemas.microsoft.com/office/drawing/2014/main" id="{B802ECD4-2047-ECF1-FB3F-B04471C0CABF}"/>
                </a:ext>
              </a:extLst>
            </p:cNvPr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3147;p47">
              <a:extLst>
                <a:ext uri="{FF2B5EF4-FFF2-40B4-BE49-F238E27FC236}">
                  <a16:creationId xmlns:a16="http://schemas.microsoft.com/office/drawing/2014/main" id="{C8135272-9479-52CE-C765-89EDDCC20A90}"/>
                </a:ext>
              </a:extLst>
            </p:cNvPr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3148;p47">
              <a:extLst>
                <a:ext uri="{FF2B5EF4-FFF2-40B4-BE49-F238E27FC236}">
                  <a16:creationId xmlns:a16="http://schemas.microsoft.com/office/drawing/2014/main" id="{B1934680-ED19-9E23-B202-05C407615660}"/>
                </a:ext>
              </a:extLst>
            </p:cNvPr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3149;p47">
              <a:extLst>
                <a:ext uri="{FF2B5EF4-FFF2-40B4-BE49-F238E27FC236}">
                  <a16:creationId xmlns:a16="http://schemas.microsoft.com/office/drawing/2014/main" id="{987EDA1A-ECC8-A256-AFE6-54C812206672}"/>
                </a:ext>
              </a:extLst>
            </p:cNvPr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3150;p47">
              <a:extLst>
                <a:ext uri="{FF2B5EF4-FFF2-40B4-BE49-F238E27FC236}">
                  <a16:creationId xmlns:a16="http://schemas.microsoft.com/office/drawing/2014/main" id="{CE592E1A-911F-AEA9-3324-E3EB2DCD2EDD}"/>
                </a:ext>
              </a:extLst>
            </p:cNvPr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3151;p47">
              <a:extLst>
                <a:ext uri="{FF2B5EF4-FFF2-40B4-BE49-F238E27FC236}">
                  <a16:creationId xmlns:a16="http://schemas.microsoft.com/office/drawing/2014/main" id="{7781F69D-5B1D-0F0B-39E7-F88D2720D3AD}"/>
                </a:ext>
              </a:extLst>
            </p:cNvPr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3152;p47">
              <a:extLst>
                <a:ext uri="{FF2B5EF4-FFF2-40B4-BE49-F238E27FC236}">
                  <a16:creationId xmlns:a16="http://schemas.microsoft.com/office/drawing/2014/main" id="{8AC0D524-C130-46D2-3939-663752951AB9}"/>
                </a:ext>
              </a:extLst>
            </p:cNvPr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3153;p47">
              <a:extLst>
                <a:ext uri="{FF2B5EF4-FFF2-40B4-BE49-F238E27FC236}">
                  <a16:creationId xmlns:a16="http://schemas.microsoft.com/office/drawing/2014/main" id="{D09DBFC6-E97A-1FA7-8301-23914A528625}"/>
                </a:ext>
              </a:extLst>
            </p:cNvPr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3154;p47">
              <a:extLst>
                <a:ext uri="{FF2B5EF4-FFF2-40B4-BE49-F238E27FC236}">
                  <a16:creationId xmlns:a16="http://schemas.microsoft.com/office/drawing/2014/main" id="{30DC2FEB-DB87-565E-C568-693024B6933A}"/>
                </a:ext>
              </a:extLst>
            </p:cNvPr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3155;p47">
              <a:extLst>
                <a:ext uri="{FF2B5EF4-FFF2-40B4-BE49-F238E27FC236}">
                  <a16:creationId xmlns:a16="http://schemas.microsoft.com/office/drawing/2014/main" id="{CA27B1F7-8396-E20D-8B7D-2B2117839E71}"/>
                </a:ext>
              </a:extLst>
            </p:cNvPr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3156;p47">
              <a:extLst>
                <a:ext uri="{FF2B5EF4-FFF2-40B4-BE49-F238E27FC236}">
                  <a16:creationId xmlns:a16="http://schemas.microsoft.com/office/drawing/2014/main" id="{235B346B-B293-5D68-3858-6723B7DFAB69}"/>
                </a:ext>
              </a:extLst>
            </p:cNvPr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3157;p47">
              <a:extLst>
                <a:ext uri="{FF2B5EF4-FFF2-40B4-BE49-F238E27FC236}">
                  <a16:creationId xmlns:a16="http://schemas.microsoft.com/office/drawing/2014/main" id="{078D614E-77CF-2CEA-1927-7287DDEBB198}"/>
                </a:ext>
              </a:extLst>
            </p:cNvPr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3158;p47">
              <a:extLst>
                <a:ext uri="{FF2B5EF4-FFF2-40B4-BE49-F238E27FC236}">
                  <a16:creationId xmlns:a16="http://schemas.microsoft.com/office/drawing/2014/main" id="{38C9480A-11F4-B1A8-FF98-6C13E1EF3428}"/>
                </a:ext>
              </a:extLst>
            </p:cNvPr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4" y="605600"/>
            <a:ext cx="8095410" cy="626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Barlow" panose="00000500000000000000" pitchFamily="2" charset="0"/>
              </a:rPr>
              <a:t>4.1 Menciptakan SDM yang Berorientasi pada Strategi  </a:t>
            </a:r>
            <a:endParaRPr sz="26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227721-5C7B-EDCE-3F2C-9FE9512B98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496248"/>
              </p:ext>
            </p:extLst>
          </p:nvPr>
        </p:nvGraphicFramePr>
        <p:xfrm>
          <a:off x="650376" y="1165087"/>
          <a:ext cx="6229395" cy="346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65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648477" y="1707892"/>
            <a:ext cx="3127310" cy="1914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5. </a:t>
            </a:r>
            <a:br>
              <a:rPr lang="en" sz="3000" b="1" dirty="0">
                <a:latin typeface="Barlow" panose="00000500000000000000" pitchFamily="2" charset="0"/>
              </a:rPr>
            </a:br>
            <a:r>
              <a:rPr lang="en" sz="3000" b="1" dirty="0">
                <a:latin typeface="Barlow" panose="00000500000000000000" pitchFamily="2" charset="0"/>
              </a:rPr>
              <a:t>Strategi Konfigurasi  </a:t>
            </a:r>
            <a:endParaRPr sz="3000" dirty="0"/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7BB9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7BB9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68949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103;p48">
            <a:extLst>
              <a:ext uri="{FF2B5EF4-FFF2-40B4-BE49-F238E27FC236}">
                <a16:creationId xmlns:a16="http://schemas.microsoft.com/office/drawing/2014/main" id="{F936025C-1DDA-E7C6-EC86-845B405C4A1F}"/>
              </a:ext>
            </a:extLst>
          </p:cNvPr>
          <p:cNvGrpSpPr/>
          <p:nvPr/>
        </p:nvGrpSpPr>
        <p:grpSpPr>
          <a:xfrm>
            <a:off x="5990253" y="1700987"/>
            <a:ext cx="2658772" cy="2723581"/>
            <a:chOff x="2270525" y="117216"/>
            <a:chExt cx="4650765" cy="4762722"/>
          </a:xfrm>
        </p:grpSpPr>
        <p:sp>
          <p:nvSpPr>
            <p:cNvPr id="5" name="Google Shape;4104;p48">
              <a:extLst>
                <a:ext uri="{FF2B5EF4-FFF2-40B4-BE49-F238E27FC236}">
                  <a16:creationId xmlns:a16="http://schemas.microsoft.com/office/drawing/2014/main" id="{0149634C-D578-0BBC-FE66-07D83298F053}"/>
                </a:ext>
              </a:extLst>
            </p:cNvPr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105;p48">
              <a:extLst>
                <a:ext uri="{FF2B5EF4-FFF2-40B4-BE49-F238E27FC236}">
                  <a16:creationId xmlns:a16="http://schemas.microsoft.com/office/drawing/2014/main" id="{CBB06459-0C81-34B4-A568-D36D12BA6380}"/>
                </a:ext>
              </a:extLst>
            </p:cNvPr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106;p48">
              <a:extLst>
                <a:ext uri="{FF2B5EF4-FFF2-40B4-BE49-F238E27FC236}">
                  <a16:creationId xmlns:a16="http://schemas.microsoft.com/office/drawing/2014/main" id="{8EDFE6C6-EDB1-77E2-5958-5218C7739F4F}"/>
                </a:ext>
              </a:extLst>
            </p:cNvPr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07;p48">
              <a:extLst>
                <a:ext uri="{FF2B5EF4-FFF2-40B4-BE49-F238E27FC236}">
                  <a16:creationId xmlns:a16="http://schemas.microsoft.com/office/drawing/2014/main" id="{33519A15-8DAD-1DF7-4940-C843412471DD}"/>
                </a:ext>
              </a:extLst>
            </p:cNvPr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08;p48">
              <a:extLst>
                <a:ext uri="{FF2B5EF4-FFF2-40B4-BE49-F238E27FC236}">
                  <a16:creationId xmlns:a16="http://schemas.microsoft.com/office/drawing/2014/main" id="{46D4A29B-8CFC-115E-254E-F961A6E51F7C}"/>
                </a:ext>
              </a:extLst>
            </p:cNvPr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09;p48">
              <a:extLst>
                <a:ext uri="{FF2B5EF4-FFF2-40B4-BE49-F238E27FC236}">
                  <a16:creationId xmlns:a16="http://schemas.microsoft.com/office/drawing/2014/main" id="{2ECCB426-7FD4-88FD-6F77-29E804FE4852}"/>
                </a:ext>
              </a:extLst>
            </p:cNvPr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0;p48">
              <a:extLst>
                <a:ext uri="{FF2B5EF4-FFF2-40B4-BE49-F238E27FC236}">
                  <a16:creationId xmlns:a16="http://schemas.microsoft.com/office/drawing/2014/main" id="{1511FADB-E5D5-7349-9CE4-3BDEC42281D6}"/>
                </a:ext>
              </a:extLst>
            </p:cNvPr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11;p48">
              <a:extLst>
                <a:ext uri="{FF2B5EF4-FFF2-40B4-BE49-F238E27FC236}">
                  <a16:creationId xmlns:a16="http://schemas.microsoft.com/office/drawing/2014/main" id="{A686B94E-5FB4-E9C0-FB42-D29A4C4F706A}"/>
                </a:ext>
              </a:extLst>
            </p:cNvPr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12;p48">
              <a:extLst>
                <a:ext uri="{FF2B5EF4-FFF2-40B4-BE49-F238E27FC236}">
                  <a16:creationId xmlns:a16="http://schemas.microsoft.com/office/drawing/2014/main" id="{A9D6DA80-2F5D-5C7E-1500-1598540EC075}"/>
                </a:ext>
              </a:extLst>
            </p:cNvPr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113;p48">
              <a:extLst>
                <a:ext uri="{FF2B5EF4-FFF2-40B4-BE49-F238E27FC236}">
                  <a16:creationId xmlns:a16="http://schemas.microsoft.com/office/drawing/2014/main" id="{F5A04DA4-1450-A86E-E46E-0DB032E72E00}"/>
                </a:ext>
              </a:extLst>
            </p:cNvPr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114;p48">
              <a:extLst>
                <a:ext uri="{FF2B5EF4-FFF2-40B4-BE49-F238E27FC236}">
                  <a16:creationId xmlns:a16="http://schemas.microsoft.com/office/drawing/2014/main" id="{939ECE1B-76DC-499C-CF2C-80487EAFE9C2}"/>
                </a:ext>
              </a:extLst>
            </p:cNvPr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115;p48">
              <a:extLst>
                <a:ext uri="{FF2B5EF4-FFF2-40B4-BE49-F238E27FC236}">
                  <a16:creationId xmlns:a16="http://schemas.microsoft.com/office/drawing/2014/main" id="{E3C64964-8E11-AFDD-71BC-0E2B5D6E12B6}"/>
                </a:ext>
              </a:extLst>
            </p:cNvPr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116;p48">
              <a:extLst>
                <a:ext uri="{FF2B5EF4-FFF2-40B4-BE49-F238E27FC236}">
                  <a16:creationId xmlns:a16="http://schemas.microsoft.com/office/drawing/2014/main" id="{B28E15B7-7FC4-AC31-723F-1BA118F9B59C}"/>
                </a:ext>
              </a:extLst>
            </p:cNvPr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117;p48">
              <a:extLst>
                <a:ext uri="{FF2B5EF4-FFF2-40B4-BE49-F238E27FC236}">
                  <a16:creationId xmlns:a16="http://schemas.microsoft.com/office/drawing/2014/main" id="{B312F51B-3D82-7649-4933-FB89D7CBC29D}"/>
                </a:ext>
              </a:extLst>
            </p:cNvPr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118;p48">
              <a:extLst>
                <a:ext uri="{FF2B5EF4-FFF2-40B4-BE49-F238E27FC236}">
                  <a16:creationId xmlns:a16="http://schemas.microsoft.com/office/drawing/2014/main" id="{B96EBD41-F4ED-939E-D08A-882142BAB89B}"/>
                </a:ext>
              </a:extLst>
            </p:cNvPr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119;p48">
              <a:extLst>
                <a:ext uri="{FF2B5EF4-FFF2-40B4-BE49-F238E27FC236}">
                  <a16:creationId xmlns:a16="http://schemas.microsoft.com/office/drawing/2014/main" id="{F110C59D-E7A5-B292-74EB-992858C0D580}"/>
                </a:ext>
              </a:extLst>
            </p:cNvPr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120;p48">
              <a:extLst>
                <a:ext uri="{FF2B5EF4-FFF2-40B4-BE49-F238E27FC236}">
                  <a16:creationId xmlns:a16="http://schemas.microsoft.com/office/drawing/2014/main" id="{12728E90-2574-97D0-F367-A94FB8346AD2}"/>
                </a:ext>
              </a:extLst>
            </p:cNvPr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121;p48">
              <a:extLst>
                <a:ext uri="{FF2B5EF4-FFF2-40B4-BE49-F238E27FC236}">
                  <a16:creationId xmlns:a16="http://schemas.microsoft.com/office/drawing/2014/main" id="{7CB4826D-A533-D03B-656F-E2D2AF8DE34C}"/>
                </a:ext>
              </a:extLst>
            </p:cNvPr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122;p48">
              <a:extLst>
                <a:ext uri="{FF2B5EF4-FFF2-40B4-BE49-F238E27FC236}">
                  <a16:creationId xmlns:a16="http://schemas.microsoft.com/office/drawing/2014/main" id="{310573B0-8C16-9D92-11F6-43332A335889}"/>
                </a:ext>
              </a:extLst>
            </p:cNvPr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123;p48">
              <a:extLst>
                <a:ext uri="{FF2B5EF4-FFF2-40B4-BE49-F238E27FC236}">
                  <a16:creationId xmlns:a16="http://schemas.microsoft.com/office/drawing/2014/main" id="{2F2D0972-075C-6496-BE95-3DFF7E41D12D}"/>
                </a:ext>
              </a:extLst>
            </p:cNvPr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124;p48">
              <a:extLst>
                <a:ext uri="{FF2B5EF4-FFF2-40B4-BE49-F238E27FC236}">
                  <a16:creationId xmlns:a16="http://schemas.microsoft.com/office/drawing/2014/main" id="{848923E6-4A13-63DE-DC2A-A6921A178763}"/>
                </a:ext>
              </a:extLst>
            </p:cNvPr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" name="Google Shape;4125;p48">
              <a:extLst>
                <a:ext uri="{FF2B5EF4-FFF2-40B4-BE49-F238E27FC236}">
                  <a16:creationId xmlns:a16="http://schemas.microsoft.com/office/drawing/2014/main" id="{37C4185C-A0A2-C907-984E-5426AA8E6ED2}"/>
                </a:ext>
              </a:extLst>
            </p:cNvPr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582" name="Google Shape;4126;p48">
                <a:extLst>
                  <a:ext uri="{FF2B5EF4-FFF2-40B4-BE49-F238E27FC236}">
                    <a16:creationId xmlns:a16="http://schemas.microsoft.com/office/drawing/2014/main" id="{604DB41F-8908-71E0-AD5A-B77B90D94FB9}"/>
                  </a:ext>
                </a:extLst>
              </p:cNvPr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4127;p48">
                <a:extLst>
                  <a:ext uri="{FF2B5EF4-FFF2-40B4-BE49-F238E27FC236}">
                    <a16:creationId xmlns:a16="http://schemas.microsoft.com/office/drawing/2014/main" id="{88BD81D9-57EB-99A7-0E5D-A485F8DD40CC}"/>
                  </a:ext>
                </a:extLst>
              </p:cNvPr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4128;p48">
                <a:extLst>
                  <a:ext uri="{FF2B5EF4-FFF2-40B4-BE49-F238E27FC236}">
                    <a16:creationId xmlns:a16="http://schemas.microsoft.com/office/drawing/2014/main" id="{EB2A4B14-392D-56FC-019F-4375FDCCE5E2}"/>
                  </a:ext>
                </a:extLst>
              </p:cNvPr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4129;p48">
                <a:extLst>
                  <a:ext uri="{FF2B5EF4-FFF2-40B4-BE49-F238E27FC236}">
                    <a16:creationId xmlns:a16="http://schemas.microsoft.com/office/drawing/2014/main" id="{AF8C7837-3E11-48AF-CFAD-022B935ED09C}"/>
                  </a:ext>
                </a:extLst>
              </p:cNvPr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4130;p48">
                <a:extLst>
                  <a:ext uri="{FF2B5EF4-FFF2-40B4-BE49-F238E27FC236}">
                    <a16:creationId xmlns:a16="http://schemas.microsoft.com/office/drawing/2014/main" id="{B7CFE88E-E31D-5A0B-84BA-DF5FDA5B1D19}"/>
                  </a:ext>
                </a:extLst>
              </p:cNvPr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4131;p48">
                <a:extLst>
                  <a:ext uri="{FF2B5EF4-FFF2-40B4-BE49-F238E27FC236}">
                    <a16:creationId xmlns:a16="http://schemas.microsoft.com/office/drawing/2014/main" id="{3FD1F081-7133-C720-0188-4C0AD1DB73D5}"/>
                  </a:ext>
                </a:extLst>
              </p:cNvPr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4132;p48">
                <a:extLst>
                  <a:ext uri="{FF2B5EF4-FFF2-40B4-BE49-F238E27FC236}">
                    <a16:creationId xmlns:a16="http://schemas.microsoft.com/office/drawing/2014/main" id="{0930F976-2AB5-2483-0ECB-0354FB565914}"/>
                  </a:ext>
                </a:extLst>
              </p:cNvPr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4133;p48">
                <a:extLst>
                  <a:ext uri="{FF2B5EF4-FFF2-40B4-BE49-F238E27FC236}">
                    <a16:creationId xmlns:a16="http://schemas.microsoft.com/office/drawing/2014/main" id="{9BE90620-BD8D-1501-771F-5D5404AC520F}"/>
                  </a:ext>
                </a:extLst>
              </p:cNvPr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4134;p48">
                <a:extLst>
                  <a:ext uri="{FF2B5EF4-FFF2-40B4-BE49-F238E27FC236}">
                    <a16:creationId xmlns:a16="http://schemas.microsoft.com/office/drawing/2014/main" id="{2BC94F53-D4C7-76F0-9F93-13DA6D8DA452}"/>
                  </a:ext>
                </a:extLst>
              </p:cNvPr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4135;p48">
                <a:extLst>
                  <a:ext uri="{FF2B5EF4-FFF2-40B4-BE49-F238E27FC236}">
                    <a16:creationId xmlns:a16="http://schemas.microsoft.com/office/drawing/2014/main" id="{48006176-A384-CA1A-820B-45B06D82F9B0}"/>
                  </a:ext>
                </a:extLst>
              </p:cNvPr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4136;p48">
                <a:extLst>
                  <a:ext uri="{FF2B5EF4-FFF2-40B4-BE49-F238E27FC236}">
                    <a16:creationId xmlns:a16="http://schemas.microsoft.com/office/drawing/2014/main" id="{49CD7208-B82E-D940-3984-D525EF75234B}"/>
                  </a:ext>
                </a:extLst>
              </p:cNvPr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4137;p48">
                <a:extLst>
                  <a:ext uri="{FF2B5EF4-FFF2-40B4-BE49-F238E27FC236}">
                    <a16:creationId xmlns:a16="http://schemas.microsoft.com/office/drawing/2014/main" id="{1894836D-43F8-C437-CDD0-B5C45E23BE39}"/>
                  </a:ext>
                </a:extLst>
              </p:cNvPr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4138;p48">
                <a:extLst>
                  <a:ext uri="{FF2B5EF4-FFF2-40B4-BE49-F238E27FC236}">
                    <a16:creationId xmlns:a16="http://schemas.microsoft.com/office/drawing/2014/main" id="{C6A8BA3B-0233-6081-65A0-A88C22D547A5}"/>
                  </a:ext>
                </a:extLst>
              </p:cNvPr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4139;p48">
                <a:extLst>
                  <a:ext uri="{FF2B5EF4-FFF2-40B4-BE49-F238E27FC236}">
                    <a16:creationId xmlns:a16="http://schemas.microsoft.com/office/drawing/2014/main" id="{030B7765-CA96-DFE2-6595-3A04ABBAC235}"/>
                  </a:ext>
                </a:extLst>
              </p:cNvPr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4140;p48">
                <a:extLst>
                  <a:ext uri="{FF2B5EF4-FFF2-40B4-BE49-F238E27FC236}">
                    <a16:creationId xmlns:a16="http://schemas.microsoft.com/office/drawing/2014/main" id="{E9F24787-9E60-1A0B-26EB-6446A1C736A0}"/>
                  </a:ext>
                </a:extLst>
              </p:cNvPr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4141;p48">
                <a:extLst>
                  <a:ext uri="{FF2B5EF4-FFF2-40B4-BE49-F238E27FC236}">
                    <a16:creationId xmlns:a16="http://schemas.microsoft.com/office/drawing/2014/main" id="{542BCDCD-C8D4-93B0-C9DE-9A0F06FC3AE7}"/>
                  </a:ext>
                </a:extLst>
              </p:cNvPr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4142;p48">
                <a:extLst>
                  <a:ext uri="{FF2B5EF4-FFF2-40B4-BE49-F238E27FC236}">
                    <a16:creationId xmlns:a16="http://schemas.microsoft.com/office/drawing/2014/main" id="{5F75080E-CD37-170D-5909-AA89F804E0BD}"/>
                  </a:ext>
                </a:extLst>
              </p:cNvPr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4143;p48">
                <a:extLst>
                  <a:ext uri="{FF2B5EF4-FFF2-40B4-BE49-F238E27FC236}">
                    <a16:creationId xmlns:a16="http://schemas.microsoft.com/office/drawing/2014/main" id="{648690C2-80EF-EA61-56F3-570C81E94D7E}"/>
                  </a:ext>
                </a:extLst>
              </p:cNvPr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4144;p48">
                <a:extLst>
                  <a:ext uri="{FF2B5EF4-FFF2-40B4-BE49-F238E27FC236}">
                    <a16:creationId xmlns:a16="http://schemas.microsoft.com/office/drawing/2014/main" id="{4CA6B18E-97BE-9E86-43EE-5653412B6C1F}"/>
                  </a:ext>
                </a:extLst>
              </p:cNvPr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4145;p48">
                <a:extLst>
                  <a:ext uri="{FF2B5EF4-FFF2-40B4-BE49-F238E27FC236}">
                    <a16:creationId xmlns:a16="http://schemas.microsoft.com/office/drawing/2014/main" id="{4AE904D9-0FF3-D9AF-CDA6-0CE9D6646B93}"/>
                  </a:ext>
                </a:extLst>
              </p:cNvPr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4146;p48">
                <a:extLst>
                  <a:ext uri="{FF2B5EF4-FFF2-40B4-BE49-F238E27FC236}">
                    <a16:creationId xmlns:a16="http://schemas.microsoft.com/office/drawing/2014/main" id="{200CF479-20BE-A6D2-4CAB-2C6FB73ABC8A}"/>
                  </a:ext>
                </a:extLst>
              </p:cNvPr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4147;p48">
                <a:extLst>
                  <a:ext uri="{FF2B5EF4-FFF2-40B4-BE49-F238E27FC236}">
                    <a16:creationId xmlns:a16="http://schemas.microsoft.com/office/drawing/2014/main" id="{669CFE25-9B3C-90EA-BE4B-E9641CE6539F}"/>
                  </a:ext>
                </a:extLst>
              </p:cNvPr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4148;p48">
                <a:extLst>
                  <a:ext uri="{FF2B5EF4-FFF2-40B4-BE49-F238E27FC236}">
                    <a16:creationId xmlns:a16="http://schemas.microsoft.com/office/drawing/2014/main" id="{FADAC412-B9AD-E74A-5A5C-7C643C1D4E9A}"/>
                  </a:ext>
                </a:extLst>
              </p:cNvPr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4149;p48">
                <a:extLst>
                  <a:ext uri="{FF2B5EF4-FFF2-40B4-BE49-F238E27FC236}">
                    <a16:creationId xmlns:a16="http://schemas.microsoft.com/office/drawing/2014/main" id="{3D69CE90-7BC1-B337-80D3-A618310A4C7F}"/>
                  </a:ext>
                </a:extLst>
              </p:cNvPr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4150;p48">
                <a:extLst>
                  <a:ext uri="{FF2B5EF4-FFF2-40B4-BE49-F238E27FC236}">
                    <a16:creationId xmlns:a16="http://schemas.microsoft.com/office/drawing/2014/main" id="{0C71895C-6B3F-D2AE-4E31-9C0B9F33DED8}"/>
                  </a:ext>
                </a:extLst>
              </p:cNvPr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4151;p48">
                <a:extLst>
                  <a:ext uri="{FF2B5EF4-FFF2-40B4-BE49-F238E27FC236}">
                    <a16:creationId xmlns:a16="http://schemas.microsoft.com/office/drawing/2014/main" id="{2795AEE8-2AFE-A083-5D0D-1E6930D398E0}"/>
                  </a:ext>
                </a:extLst>
              </p:cNvPr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4152;p48">
                <a:extLst>
                  <a:ext uri="{FF2B5EF4-FFF2-40B4-BE49-F238E27FC236}">
                    <a16:creationId xmlns:a16="http://schemas.microsoft.com/office/drawing/2014/main" id="{0B4843A1-D89C-9E59-57EA-6D60C91E0E3E}"/>
                  </a:ext>
                </a:extLst>
              </p:cNvPr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4153;p48">
                <a:extLst>
                  <a:ext uri="{FF2B5EF4-FFF2-40B4-BE49-F238E27FC236}">
                    <a16:creationId xmlns:a16="http://schemas.microsoft.com/office/drawing/2014/main" id="{13A93E72-4284-BB39-7F0B-F119011C8FB6}"/>
                  </a:ext>
                </a:extLst>
              </p:cNvPr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4154;p48">
                <a:extLst>
                  <a:ext uri="{FF2B5EF4-FFF2-40B4-BE49-F238E27FC236}">
                    <a16:creationId xmlns:a16="http://schemas.microsoft.com/office/drawing/2014/main" id="{64692CB3-41E3-706F-66CE-E1344DC7F344}"/>
                  </a:ext>
                </a:extLst>
              </p:cNvPr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4155;p48">
                <a:extLst>
                  <a:ext uri="{FF2B5EF4-FFF2-40B4-BE49-F238E27FC236}">
                    <a16:creationId xmlns:a16="http://schemas.microsoft.com/office/drawing/2014/main" id="{5BE1E526-AC60-EAC7-8B5B-08464B2914F8}"/>
                  </a:ext>
                </a:extLst>
              </p:cNvPr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4156;p48">
                <a:extLst>
                  <a:ext uri="{FF2B5EF4-FFF2-40B4-BE49-F238E27FC236}">
                    <a16:creationId xmlns:a16="http://schemas.microsoft.com/office/drawing/2014/main" id="{7765AB4F-1CDF-9099-7357-BFD5E3687095}"/>
                  </a:ext>
                </a:extLst>
              </p:cNvPr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4157;p48">
                <a:extLst>
                  <a:ext uri="{FF2B5EF4-FFF2-40B4-BE49-F238E27FC236}">
                    <a16:creationId xmlns:a16="http://schemas.microsoft.com/office/drawing/2014/main" id="{133B9059-4344-2568-7209-5B62BC2E8386}"/>
                  </a:ext>
                </a:extLst>
              </p:cNvPr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4158;p48">
                <a:extLst>
                  <a:ext uri="{FF2B5EF4-FFF2-40B4-BE49-F238E27FC236}">
                    <a16:creationId xmlns:a16="http://schemas.microsoft.com/office/drawing/2014/main" id="{B3D685D2-03E7-F81F-2075-BFFE7EA3FDB3}"/>
                  </a:ext>
                </a:extLst>
              </p:cNvPr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4159;p48">
                <a:extLst>
                  <a:ext uri="{FF2B5EF4-FFF2-40B4-BE49-F238E27FC236}">
                    <a16:creationId xmlns:a16="http://schemas.microsoft.com/office/drawing/2014/main" id="{75D6F5AC-94B1-CD0D-B783-2A9163379DE8}"/>
                  </a:ext>
                </a:extLst>
              </p:cNvPr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4160;p48">
                <a:extLst>
                  <a:ext uri="{FF2B5EF4-FFF2-40B4-BE49-F238E27FC236}">
                    <a16:creationId xmlns:a16="http://schemas.microsoft.com/office/drawing/2014/main" id="{E33B0A33-09C0-2E8D-708A-1B211B917C5F}"/>
                  </a:ext>
                </a:extLst>
              </p:cNvPr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4161;p48">
                <a:extLst>
                  <a:ext uri="{FF2B5EF4-FFF2-40B4-BE49-F238E27FC236}">
                    <a16:creationId xmlns:a16="http://schemas.microsoft.com/office/drawing/2014/main" id="{5EABB62A-143A-C47C-07F1-81BF4E89F2F8}"/>
                  </a:ext>
                </a:extLst>
              </p:cNvPr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4162;p48">
                <a:extLst>
                  <a:ext uri="{FF2B5EF4-FFF2-40B4-BE49-F238E27FC236}">
                    <a16:creationId xmlns:a16="http://schemas.microsoft.com/office/drawing/2014/main" id="{449EBC32-B37F-2F40-8A8E-68BD1F5CE856}"/>
                  </a:ext>
                </a:extLst>
              </p:cNvPr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4163;p48">
                <a:extLst>
                  <a:ext uri="{FF2B5EF4-FFF2-40B4-BE49-F238E27FC236}">
                    <a16:creationId xmlns:a16="http://schemas.microsoft.com/office/drawing/2014/main" id="{5E14D91A-E7CC-9975-04A4-AAAFA07C9DB8}"/>
                  </a:ext>
                </a:extLst>
              </p:cNvPr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4164;p48">
                <a:extLst>
                  <a:ext uri="{FF2B5EF4-FFF2-40B4-BE49-F238E27FC236}">
                    <a16:creationId xmlns:a16="http://schemas.microsoft.com/office/drawing/2014/main" id="{6ADFDB4E-D996-9C2E-8265-863CD9AA2587}"/>
                  </a:ext>
                </a:extLst>
              </p:cNvPr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4165;p48">
                <a:extLst>
                  <a:ext uri="{FF2B5EF4-FFF2-40B4-BE49-F238E27FC236}">
                    <a16:creationId xmlns:a16="http://schemas.microsoft.com/office/drawing/2014/main" id="{946A3A2F-663D-7696-7EFC-A1F26881DA2A}"/>
                  </a:ext>
                </a:extLst>
              </p:cNvPr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" name="Google Shape;4166;p48">
              <a:extLst>
                <a:ext uri="{FF2B5EF4-FFF2-40B4-BE49-F238E27FC236}">
                  <a16:creationId xmlns:a16="http://schemas.microsoft.com/office/drawing/2014/main" id="{1E783C06-FDD2-52CF-0F0F-83F054D02396}"/>
                </a:ext>
              </a:extLst>
            </p:cNvPr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167;p48">
              <a:extLst>
                <a:ext uri="{FF2B5EF4-FFF2-40B4-BE49-F238E27FC236}">
                  <a16:creationId xmlns:a16="http://schemas.microsoft.com/office/drawing/2014/main" id="{29927614-9A1B-072C-F3B7-9C12E7DC7734}"/>
                </a:ext>
              </a:extLst>
            </p:cNvPr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168;p48">
              <a:extLst>
                <a:ext uri="{FF2B5EF4-FFF2-40B4-BE49-F238E27FC236}">
                  <a16:creationId xmlns:a16="http://schemas.microsoft.com/office/drawing/2014/main" id="{816962E5-29F7-D25A-1812-AC28E4B6E486}"/>
                </a:ext>
              </a:extLst>
            </p:cNvPr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169;p48">
              <a:extLst>
                <a:ext uri="{FF2B5EF4-FFF2-40B4-BE49-F238E27FC236}">
                  <a16:creationId xmlns:a16="http://schemas.microsoft.com/office/drawing/2014/main" id="{AADCB525-6F23-8DFA-4804-95C9AC7E25F8}"/>
                </a:ext>
              </a:extLst>
            </p:cNvPr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170;p48">
              <a:extLst>
                <a:ext uri="{FF2B5EF4-FFF2-40B4-BE49-F238E27FC236}">
                  <a16:creationId xmlns:a16="http://schemas.microsoft.com/office/drawing/2014/main" id="{CE84541D-FE4B-4378-E908-DC92196BA35D}"/>
                </a:ext>
              </a:extLst>
            </p:cNvPr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171;p48">
              <a:extLst>
                <a:ext uri="{FF2B5EF4-FFF2-40B4-BE49-F238E27FC236}">
                  <a16:creationId xmlns:a16="http://schemas.microsoft.com/office/drawing/2014/main" id="{764DEE84-1C32-D67C-11F4-56E4D71BCC3F}"/>
                </a:ext>
              </a:extLst>
            </p:cNvPr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172;p48">
              <a:extLst>
                <a:ext uri="{FF2B5EF4-FFF2-40B4-BE49-F238E27FC236}">
                  <a16:creationId xmlns:a16="http://schemas.microsoft.com/office/drawing/2014/main" id="{F7012FC3-E487-51ED-6807-357A8AE931D1}"/>
                </a:ext>
              </a:extLst>
            </p:cNvPr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173;p48">
              <a:extLst>
                <a:ext uri="{FF2B5EF4-FFF2-40B4-BE49-F238E27FC236}">
                  <a16:creationId xmlns:a16="http://schemas.microsoft.com/office/drawing/2014/main" id="{C78C76D4-0113-8B6E-AC49-763DAAE06C4C}"/>
                </a:ext>
              </a:extLst>
            </p:cNvPr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174;p48">
              <a:extLst>
                <a:ext uri="{FF2B5EF4-FFF2-40B4-BE49-F238E27FC236}">
                  <a16:creationId xmlns:a16="http://schemas.microsoft.com/office/drawing/2014/main" id="{FE912851-796B-77BF-0CDB-A9E827CAE367}"/>
                </a:ext>
              </a:extLst>
            </p:cNvPr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175;p48">
              <a:extLst>
                <a:ext uri="{FF2B5EF4-FFF2-40B4-BE49-F238E27FC236}">
                  <a16:creationId xmlns:a16="http://schemas.microsoft.com/office/drawing/2014/main" id="{A7BDA941-DA39-B3CB-0EB8-12733CFF067A}"/>
                </a:ext>
              </a:extLst>
            </p:cNvPr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176;p48">
              <a:extLst>
                <a:ext uri="{FF2B5EF4-FFF2-40B4-BE49-F238E27FC236}">
                  <a16:creationId xmlns:a16="http://schemas.microsoft.com/office/drawing/2014/main" id="{CE83A577-EF70-756D-D03E-53F8E02B5B95}"/>
                </a:ext>
              </a:extLst>
            </p:cNvPr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77;p48">
              <a:extLst>
                <a:ext uri="{FF2B5EF4-FFF2-40B4-BE49-F238E27FC236}">
                  <a16:creationId xmlns:a16="http://schemas.microsoft.com/office/drawing/2014/main" id="{99638850-0887-5C01-8BE3-8F15D63FE797}"/>
                </a:ext>
              </a:extLst>
            </p:cNvPr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178;p48">
              <a:extLst>
                <a:ext uri="{FF2B5EF4-FFF2-40B4-BE49-F238E27FC236}">
                  <a16:creationId xmlns:a16="http://schemas.microsoft.com/office/drawing/2014/main" id="{0E58F96A-BE0D-309A-9A28-43807CA8648A}"/>
                </a:ext>
              </a:extLst>
            </p:cNvPr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179;p48">
              <a:extLst>
                <a:ext uri="{FF2B5EF4-FFF2-40B4-BE49-F238E27FC236}">
                  <a16:creationId xmlns:a16="http://schemas.microsoft.com/office/drawing/2014/main" id="{038482FF-48AC-13DD-5277-A313B8385716}"/>
                </a:ext>
              </a:extLst>
            </p:cNvPr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80;p48">
              <a:extLst>
                <a:ext uri="{FF2B5EF4-FFF2-40B4-BE49-F238E27FC236}">
                  <a16:creationId xmlns:a16="http://schemas.microsoft.com/office/drawing/2014/main" id="{6B3EFAD7-4250-B35E-0529-6D9113E2F516}"/>
                </a:ext>
              </a:extLst>
            </p:cNvPr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81;p48">
              <a:extLst>
                <a:ext uri="{FF2B5EF4-FFF2-40B4-BE49-F238E27FC236}">
                  <a16:creationId xmlns:a16="http://schemas.microsoft.com/office/drawing/2014/main" id="{01E829AF-BB35-CBF4-30E5-6EB6A8C67F7A}"/>
                </a:ext>
              </a:extLst>
            </p:cNvPr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182;p48">
              <a:extLst>
                <a:ext uri="{FF2B5EF4-FFF2-40B4-BE49-F238E27FC236}">
                  <a16:creationId xmlns:a16="http://schemas.microsoft.com/office/drawing/2014/main" id="{160F23E0-0096-7C2B-1589-F7BB773D6448}"/>
                </a:ext>
              </a:extLst>
            </p:cNvPr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183;p48">
              <a:extLst>
                <a:ext uri="{FF2B5EF4-FFF2-40B4-BE49-F238E27FC236}">
                  <a16:creationId xmlns:a16="http://schemas.microsoft.com/office/drawing/2014/main" id="{DFB86213-2488-6278-5CE8-4FB40B8E2EAC}"/>
                </a:ext>
              </a:extLst>
            </p:cNvPr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184;p48">
              <a:extLst>
                <a:ext uri="{FF2B5EF4-FFF2-40B4-BE49-F238E27FC236}">
                  <a16:creationId xmlns:a16="http://schemas.microsoft.com/office/drawing/2014/main" id="{D92C69CC-1B01-4029-E9D8-D294C9B78DB5}"/>
                </a:ext>
              </a:extLst>
            </p:cNvPr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185;p48">
              <a:extLst>
                <a:ext uri="{FF2B5EF4-FFF2-40B4-BE49-F238E27FC236}">
                  <a16:creationId xmlns:a16="http://schemas.microsoft.com/office/drawing/2014/main" id="{19A446DE-AC50-09D2-A5D0-4EC771A932E7}"/>
                </a:ext>
              </a:extLst>
            </p:cNvPr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186;p48">
              <a:extLst>
                <a:ext uri="{FF2B5EF4-FFF2-40B4-BE49-F238E27FC236}">
                  <a16:creationId xmlns:a16="http://schemas.microsoft.com/office/drawing/2014/main" id="{65126DC2-D9CF-3428-16B3-97677A9915E5}"/>
                </a:ext>
              </a:extLst>
            </p:cNvPr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187;p48">
              <a:extLst>
                <a:ext uri="{FF2B5EF4-FFF2-40B4-BE49-F238E27FC236}">
                  <a16:creationId xmlns:a16="http://schemas.microsoft.com/office/drawing/2014/main" id="{91AE6967-35B9-44C7-AE87-6095638A963E}"/>
                </a:ext>
              </a:extLst>
            </p:cNvPr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188;p48">
              <a:extLst>
                <a:ext uri="{FF2B5EF4-FFF2-40B4-BE49-F238E27FC236}">
                  <a16:creationId xmlns:a16="http://schemas.microsoft.com/office/drawing/2014/main" id="{D4B897EE-2FB3-F19A-58F2-DD1A9EE3B3E3}"/>
                </a:ext>
              </a:extLst>
            </p:cNvPr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189;p48">
              <a:extLst>
                <a:ext uri="{FF2B5EF4-FFF2-40B4-BE49-F238E27FC236}">
                  <a16:creationId xmlns:a16="http://schemas.microsoft.com/office/drawing/2014/main" id="{4F4B435B-2337-B5F7-2CF1-F5B5DC731190}"/>
                </a:ext>
              </a:extLst>
            </p:cNvPr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190;p48">
              <a:extLst>
                <a:ext uri="{FF2B5EF4-FFF2-40B4-BE49-F238E27FC236}">
                  <a16:creationId xmlns:a16="http://schemas.microsoft.com/office/drawing/2014/main" id="{E9ED89F4-538D-B26B-07A0-A4C7C3E25FF6}"/>
                </a:ext>
              </a:extLst>
            </p:cNvPr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191;p48">
              <a:extLst>
                <a:ext uri="{FF2B5EF4-FFF2-40B4-BE49-F238E27FC236}">
                  <a16:creationId xmlns:a16="http://schemas.microsoft.com/office/drawing/2014/main" id="{29473B84-EB81-D83F-EAB6-89D54EDB98EE}"/>
                </a:ext>
              </a:extLst>
            </p:cNvPr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192;p48">
              <a:extLst>
                <a:ext uri="{FF2B5EF4-FFF2-40B4-BE49-F238E27FC236}">
                  <a16:creationId xmlns:a16="http://schemas.microsoft.com/office/drawing/2014/main" id="{C5C60839-E4B4-2DCF-33E6-313FA9DA04E5}"/>
                </a:ext>
              </a:extLst>
            </p:cNvPr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193;p48">
              <a:extLst>
                <a:ext uri="{FF2B5EF4-FFF2-40B4-BE49-F238E27FC236}">
                  <a16:creationId xmlns:a16="http://schemas.microsoft.com/office/drawing/2014/main" id="{B3874848-1DEF-D2A1-E6FD-34CA7D093E29}"/>
                </a:ext>
              </a:extLst>
            </p:cNvPr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194;p48">
              <a:extLst>
                <a:ext uri="{FF2B5EF4-FFF2-40B4-BE49-F238E27FC236}">
                  <a16:creationId xmlns:a16="http://schemas.microsoft.com/office/drawing/2014/main" id="{4BF2673C-AA87-5491-87AE-B7B67F3A3F98}"/>
                </a:ext>
              </a:extLst>
            </p:cNvPr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4195;p48">
              <a:extLst>
                <a:ext uri="{FF2B5EF4-FFF2-40B4-BE49-F238E27FC236}">
                  <a16:creationId xmlns:a16="http://schemas.microsoft.com/office/drawing/2014/main" id="{E7655DE7-7EAC-5B0A-6891-A8CC9078FBB2}"/>
                </a:ext>
              </a:extLst>
            </p:cNvPr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7" name="Google Shape;4196;p48">
                <a:extLst>
                  <a:ext uri="{FF2B5EF4-FFF2-40B4-BE49-F238E27FC236}">
                    <a16:creationId xmlns:a16="http://schemas.microsoft.com/office/drawing/2014/main" id="{92D63A2A-F567-5BD7-A5CF-6D7EB5699DDC}"/>
                  </a:ext>
                </a:extLst>
              </p:cNvPr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4197;p48">
                <a:extLst>
                  <a:ext uri="{FF2B5EF4-FFF2-40B4-BE49-F238E27FC236}">
                    <a16:creationId xmlns:a16="http://schemas.microsoft.com/office/drawing/2014/main" id="{DE964B10-4101-7446-58D5-6EFEF5101CD8}"/>
                  </a:ext>
                </a:extLst>
              </p:cNvPr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4198;p48">
                <a:extLst>
                  <a:ext uri="{FF2B5EF4-FFF2-40B4-BE49-F238E27FC236}">
                    <a16:creationId xmlns:a16="http://schemas.microsoft.com/office/drawing/2014/main" id="{78CA565B-DA2F-7F01-5CC8-D67962D398BE}"/>
                  </a:ext>
                </a:extLst>
              </p:cNvPr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4199;p48">
                <a:extLst>
                  <a:ext uri="{FF2B5EF4-FFF2-40B4-BE49-F238E27FC236}">
                    <a16:creationId xmlns:a16="http://schemas.microsoft.com/office/drawing/2014/main" id="{5A2AE391-A2C7-CFAF-36C3-01DDC909D7E6}"/>
                  </a:ext>
                </a:extLst>
              </p:cNvPr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4200;p48">
                <a:extLst>
                  <a:ext uri="{FF2B5EF4-FFF2-40B4-BE49-F238E27FC236}">
                    <a16:creationId xmlns:a16="http://schemas.microsoft.com/office/drawing/2014/main" id="{A12E4F6B-71EF-1AFA-C798-D8645BD8A35E}"/>
                  </a:ext>
                </a:extLst>
              </p:cNvPr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4201;p48">
                <a:extLst>
                  <a:ext uri="{FF2B5EF4-FFF2-40B4-BE49-F238E27FC236}">
                    <a16:creationId xmlns:a16="http://schemas.microsoft.com/office/drawing/2014/main" id="{4B7531A4-BF58-A913-05CD-5CCB0E7C9F2D}"/>
                  </a:ext>
                </a:extLst>
              </p:cNvPr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4202;p48">
                <a:extLst>
                  <a:ext uri="{FF2B5EF4-FFF2-40B4-BE49-F238E27FC236}">
                    <a16:creationId xmlns:a16="http://schemas.microsoft.com/office/drawing/2014/main" id="{4C0367F7-3CC6-F1C2-78B9-93D4DA89DCDF}"/>
                  </a:ext>
                </a:extLst>
              </p:cNvPr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4203;p48">
                <a:extLst>
                  <a:ext uri="{FF2B5EF4-FFF2-40B4-BE49-F238E27FC236}">
                    <a16:creationId xmlns:a16="http://schemas.microsoft.com/office/drawing/2014/main" id="{45CDCBD2-B6CA-9929-A982-D0CB0CDF2747}"/>
                  </a:ext>
                </a:extLst>
              </p:cNvPr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4204;p48">
                <a:extLst>
                  <a:ext uri="{FF2B5EF4-FFF2-40B4-BE49-F238E27FC236}">
                    <a16:creationId xmlns:a16="http://schemas.microsoft.com/office/drawing/2014/main" id="{AA8E4043-A015-F786-1981-B7C900A53188}"/>
                  </a:ext>
                </a:extLst>
              </p:cNvPr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4205;p48">
                <a:extLst>
                  <a:ext uri="{FF2B5EF4-FFF2-40B4-BE49-F238E27FC236}">
                    <a16:creationId xmlns:a16="http://schemas.microsoft.com/office/drawing/2014/main" id="{F3A6AB55-384C-174F-9ECF-BC5710F0AB79}"/>
                  </a:ext>
                </a:extLst>
              </p:cNvPr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4206;p48">
                <a:extLst>
                  <a:ext uri="{FF2B5EF4-FFF2-40B4-BE49-F238E27FC236}">
                    <a16:creationId xmlns:a16="http://schemas.microsoft.com/office/drawing/2014/main" id="{674D6C0C-E8E5-DD5E-D198-053D7DC16D2C}"/>
                  </a:ext>
                </a:extLst>
              </p:cNvPr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4207;p48">
                <a:extLst>
                  <a:ext uri="{FF2B5EF4-FFF2-40B4-BE49-F238E27FC236}">
                    <a16:creationId xmlns:a16="http://schemas.microsoft.com/office/drawing/2014/main" id="{137E0B07-4927-05F4-A2DD-374BACF4E430}"/>
                  </a:ext>
                </a:extLst>
              </p:cNvPr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4208;p48">
                <a:extLst>
                  <a:ext uri="{FF2B5EF4-FFF2-40B4-BE49-F238E27FC236}">
                    <a16:creationId xmlns:a16="http://schemas.microsoft.com/office/drawing/2014/main" id="{9DBF464F-3E2D-3278-4C28-5302BB07D640}"/>
                  </a:ext>
                </a:extLst>
              </p:cNvPr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4" y="605600"/>
            <a:ext cx="8095410" cy="62604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latin typeface="Barlow" panose="00000500000000000000" pitchFamily="2" charset="0"/>
              </a:rPr>
              <a:t>5.1 Strategi  Konfigurasi </a:t>
            </a:r>
            <a:endParaRPr sz="26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4E9C37-C805-6E05-6C31-87916FA30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49143"/>
              </p:ext>
            </p:extLst>
          </p:nvPr>
        </p:nvGraphicFramePr>
        <p:xfrm>
          <a:off x="553616" y="1171307"/>
          <a:ext cx="6216955" cy="355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414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77" name="Google Shape;2077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78" name="Google Shape;2078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35" name="Google Shape;2135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36" name="Google Shape;2136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37" name="Google Shape;2137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40" name="Google Shape;2140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41" name="Google Shape;2141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2" name="Google Shape;2142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43" name="Google Shape;2143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07" name="Google Shape;2207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208" name="Google Shape;2208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209" name="Google Shape;2209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2" name="Google Shape;2212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214" name="Google Shape;2214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17" name="Google Shape;2217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sz="3600"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@username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3984165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Barlow" panose="00000500000000000000" pitchFamily="2" charset="0"/>
              </a:rPr>
              <a:t>Konsep &amp; Proses Strategi </a:t>
            </a:r>
            <a:endParaRPr sz="4300" b="1" dirty="0">
              <a:latin typeface="Barlow" panose="00000500000000000000" pitchFamily="2" charset="0"/>
            </a:endParaRPr>
          </a:p>
        </p:txBody>
      </p:sp>
      <p:grpSp>
        <p:nvGrpSpPr>
          <p:cNvPr id="2" name="Google Shape;3050;p47">
            <a:extLst>
              <a:ext uri="{FF2B5EF4-FFF2-40B4-BE49-F238E27FC236}">
                <a16:creationId xmlns:a16="http://schemas.microsoft.com/office/drawing/2014/main" id="{EF290A2C-81D0-362E-CB75-DBF20E0F9534}"/>
              </a:ext>
            </a:extLst>
          </p:cNvPr>
          <p:cNvGrpSpPr/>
          <p:nvPr/>
        </p:nvGrpSpPr>
        <p:grpSpPr>
          <a:xfrm>
            <a:off x="5803880" y="707026"/>
            <a:ext cx="2749570" cy="3049737"/>
            <a:chOff x="2152750" y="190500"/>
            <a:chExt cx="4293756" cy="4762499"/>
          </a:xfrm>
        </p:grpSpPr>
        <p:sp>
          <p:nvSpPr>
            <p:cNvPr id="3" name="Google Shape;3051;p47">
              <a:extLst>
                <a:ext uri="{FF2B5EF4-FFF2-40B4-BE49-F238E27FC236}">
                  <a16:creationId xmlns:a16="http://schemas.microsoft.com/office/drawing/2014/main" id="{FF34FA85-6456-F5F8-C235-C42B6B5653E2}"/>
                </a:ext>
              </a:extLst>
            </p:cNvPr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052;p47">
              <a:extLst>
                <a:ext uri="{FF2B5EF4-FFF2-40B4-BE49-F238E27FC236}">
                  <a16:creationId xmlns:a16="http://schemas.microsoft.com/office/drawing/2014/main" id="{BB62A2B2-06CF-BBF0-5C7D-F0283F9F9FC1}"/>
                </a:ext>
              </a:extLst>
            </p:cNvPr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053;p47">
              <a:extLst>
                <a:ext uri="{FF2B5EF4-FFF2-40B4-BE49-F238E27FC236}">
                  <a16:creationId xmlns:a16="http://schemas.microsoft.com/office/drawing/2014/main" id="{493EE3F3-F889-54DB-068B-11A25767E586}"/>
                </a:ext>
              </a:extLst>
            </p:cNvPr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054;p47">
              <a:extLst>
                <a:ext uri="{FF2B5EF4-FFF2-40B4-BE49-F238E27FC236}">
                  <a16:creationId xmlns:a16="http://schemas.microsoft.com/office/drawing/2014/main" id="{62F8A07F-3D34-A570-5B59-A70C86701E50}"/>
                </a:ext>
              </a:extLst>
            </p:cNvPr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055;p47">
              <a:extLst>
                <a:ext uri="{FF2B5EF4-FFF2-40B4-BE49-F238E27FC236}">
                  <a16:creationId xmlns:a16="http://schemas.microsoft.com/office/drawing/2014/main" id="{F4546E6C-13AF-DE54-DBA0-36FC26D7BD65}"/>
                </a:ext>
              </a:extLst>
            </p:cNvPr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056;p47">
              <a:extLst>
                <a:ext uri="{FF2B5EF4-FFF2-40B4-BE49-F238E27FC236}">
                  <a16:creationId xmlns:a16="http://schemas.microsoft.com/office/drawing/2014/main" id="{1B422664-7D34-5260-C367-BC6C63B4D127}"/>
                </a:ext>
              </a:extLst>
            </p:cNvPr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057;p47">
              <a:extLst>
                <a:ext uri="{FF2B5EF4-FFF2-40B4-BE49-F238E27FC236}">
                  <a16:creationId xmlns:a16="http://schemas.microsoft.com/office/drawing/2014/main" id="{20261D28-4106-66BB-720F-3A682E3DFD93}"/>
                </a:ext>
              </a:extLst>
            </p:cNvPr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058;p47">
              <a:extLst>
                <a:ext uri="{FF2B5EF4-FFF2-40B4-BE49-F238E27FC236}">
                  <a16:creationId xmlns:a16="http://schemas.microsoft.com/office/drawing/2014/main" id="{F3C7AA0C-F57B-2529-7572-D371297C9A19}"/>
                </a:ext>
              </a:extLst>
            </p:cNvPr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059;p47">
              <a:extLst>
                <a:ext uri="{FF2B5EF4-FFF2-40B4-BE49-F238E27FC236}">
                  <a16:creationId xmlns:a16="http://schemas.microsoft.com/office/drawing/2014/main" id="{8DC582CA-1BB7-0611-60F4-DC476FAD8674}"/>
                </a:ext>
              </a:extLst>
            </p:cNvPr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060;p47">
              <a:extLst>
                <a:ext uri="{FF2B5EF4-FFF2-40B4-BE49-F238E27FC236}">
                  <a16:creationId xmlns:a16="http://schemas.microsoft.com/office/drawing/2014/main" id="{F61CC99B-E509-031C-C0E5-9DB0814D2D62}"/>
                </a:ext>
              </a:extLst>
            </p:cNvPr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061;p47">
              <a:extLst>
                <a:ext uri="{FF2B5EF4-FFF2-40B4-BE49-F238E27FC236}">
                  <a16:creationId xmlns:a16="http://schemas.microsoft.com/office/drawing/2014/main" id="{9A46CDA3-60A0-8EC1-B728-750D6D01DEAB}"/>
                </a:ext>
              </a:extLst>
            </p:cNvPr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062;p47">
              <a:extLst>
                <a:ext uri="{FF2B5EF4-FFF2-40B4-BE49-F238E27FC236}">
                  <a16:creationId xmlns:a16="http://schemas.microsoft.com/office/drawing/2014/main" id="{17E622FD-834E-6DE4-8B9D-B69F58167933}"/>
                </a:ext>
              </a:extLst>
            </p:cNvPr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063;p47">
              <a:extLst>
                <a:ext uri="{FF2B5EF4-FFF2-40B4-BE49-F238E27FC236}">
                  <a16:creationId xmlns:a16="http://schemas.microsoft.com/office/drawing/2014/main" id="{BFB7EBFC-5A4D-DED9-FCAF-6716F17120F9}"/>
                </a:ext>
              </a:extLst>
            </p:cNvPr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064;p47">
              <a:extLst>
                <a:ext uri="{FF2B5EF4-FFF2-40B4-BE49-F238E27FC236}">
                  <a16:creationId xmlns:a16="http://schemas.microsoft.com/office/drawing/2014/main" id="{8155B6B0-39B9-248D-2A5E-22538B68C23F}"/>
                </a:ext>
              </a:extLst>
            </p:cNvPr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065;p47">
              <a:extLst>
                <a:ext uri="{FF2B5EF4-FFF2-40B4-BE49-F238E27FC236}">
                  <a16:creationId xmlns:a16="http://schemas.microsoft.com/office/drawing/2014/main" id="{73823542-871F-088B-E028-4250775DA74C}"/>
                </a:ext>
              </a:extLst>
            </p:cNvPr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066;p47">
              <a:extLst>
                <a:ext uri="{FF2B5EF4-FFF2-40B4-BE49-F238E27FC236}">
                  <a16:creationId xmlns:a16="http://schemas.microsoft.com/office/drawing/2014/main" id="{3D501C61-B3FA-E2A6-DAF6-374A60F15091}"/>
                </a:ext>
              </a:extLst>
            </p:cNvPr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3067;p47">
              <a:extLst>
                <a:ext uri="{FF2B5EF4-FFF2-40B4-BE49-F238E27FC236}">
                  <a16:creationId xmlns:a16="http://schemas.microsoft.com/office/drawing/2014/main" id="{722072EA-238A-8D14-10E8-5BAAAA9374FC}"/>
                </a:ext>
              </a:extLst>
            </p:cNvPr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068;p47">
              <a:extLst>
                <a:ext uri="{FF2B5EF4-FFF2-40B4-BE49-F238E27FC236}">
                  <a16:creationId xmlns:a16="http://schemas.microsoft.com/office/drawing/2014/main" id="{BC4DE192-8E7A-8327-7C96-175DE4696718}"/>
                </a:ext>
              </a:extLst>
            </p:cNvPr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069;p47">
              <a:extLst>
                <a:ext uri="{FF2B5EF4-FFF2-40B4-BE49-F238E27FC236}">
                  <a16:creationId xmlns:a16="http://schemas.microsoft.com/office/drawing/2014/main" id="{6E0541A5-7E92-48FE-2408-D65F93F0C3A7}"/>
                </a:ext>
              </a:extLst>
            </p:cNvPr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70;p47">
              <a:extLst>
                <a:ext uri="{FF2B5EF4-FFF2-40B4-BE49-F238E27FC236}">
                  <a16:creationId xmlns:a16="http://schemas.microsoft.com/office/drawing/2014/main" id="{4195412F-A8A3-87C3-59AC-C8B56BCDCD4B}"/>
                </a:ext>
              </a:extLst>
            </p:cNvPr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71;p47">
              <a:extLst>
                <a:ext uri="{FF2B5EF4-FFF2-40B4-BE49-F238E27FC236}">
                  <a16:creationId xmlns:a16="http://schemas.microsoft.com/office/drawing/2014/main" id="{A379EAD0-D143-BCD3-9447-E338006E3EB5}"/>
                </a:ext>
              </a:extLst>
            </p:cNvPr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72;p47">
              <a:extLst>
                <a:ext uri="{FF2B5EF4-FFF2-40B4-BE49-F238E27FC236}">
                  <a16:creationId xmlns:a16="http://schemas.microsoft.com/office/drawing/2014/main" id="{01053334-FF9E-8536-3621-4EA48F444AEA}"/>
                </a:ext>
              </a:extLst>
            </p:cNvPr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73;p47">
              <a:extLst>
                <a:ext uri="{FF2B5EF4-FFF2-40B4-BE49-F238E27FC236}">
                  <a16:creationId xmlns:a16="http://schemas.microsoft.com/office/drawing/2014/main" id="{AD0A321C-629E-E273-8330-752E809A1AD8}"/>
                </a:ext>
              </a:extLst>
            </p:cNvPr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074;p47">
              <a:extLst>
                <a:ext uri="{FF2B5EF4-FFF2-40B4-BE49-F238E27FC236}">
                  <a16:creationId xmlns:a16="http://schemas.microsoft.com/office/drawing/2014/main" id="{766A8072-0EF4-CD43-85BA-AAFD938071C1}"/>
                </a:ext>
              </a:extLst>
            </p:cNvPr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075;p47">
              <a:extLst>
                <a:ext uri="{FF2B5EF4-FFF2-40B4-BE49-F238E27FC236}">
                  <a16:creationId xmlns:a16="http://schemas.microsoft.com/office/drawing/2014/main" id="{A4FFF2CF-B2E5-3314-D604-6CA9D9338C4C}"/>
                </a:ext>
              </a:extLst>
            </p:cNvPr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3076;p47">
              <a:extLst>
                <a:ext uri="{FF2B5EF4-FFF2-40B4-BE49-F238E27FC236}">
                  <a16:creationId xmlns:a16="http://schemas.microsoft.com/office/drawing/2014/main" id="{D27D95D9-81FA-1DE2-E4AC-01390219555C}"/>
                </a:ext>
              </a:extLst>
            </p:cNvPr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077;p47">
              <a:extLst>
                <a:ext uri="{FF2B5EF4-FFF2-40B4-BE49-F238E27FC236}">
                  <a16:creationId xmlns:a16="http://schemas.microsoft.com/office/drawing/2014/main" id="{348CABB5-016E-4B53-C486-7B95E62466BF}"/>
                </a:ext>
              </a:extLst>
            </p:cNvPr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78;p47">
              <a:extLst>
                <a:ext uri="{FF2B5EF4-FFF2-40B4-BE49-F238E27FC236}">
                  <a16:creationId xmlns:a16="http://schemas.microsoft.com/office/drawing/2014/main" id="{E3EC5029-ACCB-7E8B-8596-84E743743FAC}"/>
                </a:ext>
              </a:extLst>
            </p:cNvPr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079;p47">
              <a:extLst>
                <a:ext uri="{FF2B5EF4-FFF2-40B4-BE49-F238E27FC236}">
                  <a16:creationId xmlns:a16="http://schemas.microsoft.com/office/drawing/2014/main" id="{B7BE65A4-2BEC-9952-8305-345805A13C62}"/>
                </a:ext>
              </a:extLst>
            </p:cNvPr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080;p47">
              <a:extLst>
                <a:ext uri="{FF2B5EF4-FFF2-40B4-BE49-F238E27FC236}">
                  <a16:creationId xmlns:a16="http://schemas.microsoft.com/office/drawing/2014/main" id="{A39D24E5-C7E9-1BB7-C7FF-D3A659080CF5}"/>
                </a:ext>
              </a:extLst>
            </p:cNvPr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081;p47">
              <a:extLst>
                <a:ext uri="{FF2B5EF4-FFF2-40B4-BE49-F238E27FC236}">
                  <a16:creationId xmlns:a16="http://schemas.microsoft.com/office/drawing/2014/main" id="{64C0C2CD-FD37-AA25-4325-A57E68FFCF0A}"/>
                </a:ext>
              </a:extLst>
            </p:cNvPr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082;p47">
              <a:extLst>
                <a:ext uri="{FF2B5EF4-FFF2-40B4-BE49-F238E27FC236}">
                  <a16:creationId xmlns:a16="http://schemas.microsoft.com/office/drawing/2014/main" id="{C2546648-405E-F698-4DAA-027707344D95}"/>
                </a:ext>
              </a:extLst>
            </p:cNvPr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083;p47">
              <a:extLst>
                <a:ext uri="{FF2B5EF4-FFF2-40B4-BE49-F238E27FC236}">
                  <a16:creationId xmlns:a16="http://schemas.microsoft.com/office/drawing/2014/main" id="{EFBF1C56-83DB-BEEB-BE3B-3A654EAAEB02}"/>
                </a:ext>
              </a:extLst>
            </p:cNvPr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084;p47">
              <a:extLst>
                <a:ext uri="{FF2B5EF4-FFF2-40B4-BE49-F238E27FC236}">
                  <a16:creationId xmlns:a16="http://schemas.microsoft.com/office/drawing/2014/main" id="{CE4E51AC-213C-F292-BFE8-32787B5264B7}"/>
                </a:ext>
              </a:extLst>
            </p:cNvPr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085;p47">
              <a:extLst>
                <a:ext uri="{FF2B5EF4-FFF2-40B4-BE49-F238E27FC236}">
                  <a16:creationId xmlns:a16="http://schemas.microsoft.com/office/drawing/2014/main" id="{94CE0FFF-C90E-CB3D-DBA6-81DD986D76BE}"/>
                </a:ext>
              </a:extLst>
            </p:cNvPr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086;p47">
              <a:extLst>
                <a:ext uri="{FF2B5EF4-FFF2-40B4-BE49-F238E27FC236}">
                  <a16:creationId xmlns:a16="http://schemas.microsoft.com/office/drawing/2014/main" id="{EE56C89F-EEDA-2F31-B351-11752AE6344E}"/>
                </a:ext>
              </a:extLst>
            </p:cNvPr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087;p47">
              <a:extLst>
                <a:ext uri="{FF2B5EF4-FFF2-40B4-BE49-F238E27FC236}">
                  <a16:creationId xmlns:a16="http://schemas.microsoft.com/office/drawing/2014/main" id="{70BA380A-548E-BBEC-9A16-B5A4DD17A65B}"/>
                </a:ext>
              </a:extLst>
            </p:cNvPr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3088;p47">
              <a:extLst>
                <a:ext uri="{FF2B5EF4-FFF2-40B4-BE49-F238E27FC236}">
                  <a16:creationId xmlns:a16="http://schemas.microsoft.com/office/drawing/2014/main" id="{FE6EED55-0444-6B48-D1FB-E24AABDBBFC3}"/>
                </a:ext>
              </a:extLst>
            </p:cNvPr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3089;p47">
              <a:extLst>
                <a:ext uri="{FF2B5EF4-FFF2-40B4-BE49-F238E27FC236}">
                  <a16:creationId xmlns:a16="http://schemas.microsoft.com/office/drawing/2014/main" id="{CF9AEEEB-9EA9-1881-0518-6F64E567A645}"/>
                </a:ext>
              </a:extLst>
            </p:cNvPr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090;p47">
              <a:extLst>
                <a:ext uri="{FF2B5EF4-FFF2-40B4-BE49-F238E27FC236}">
                  <a16:creationId xmlns:a16="http://schemas.microsoft.com/office/drawing/2014/main" id="{062D2AFA-5452-BF51-2DC3-303BD3AD1A6B}"/>
                </a:ext>
              </a:extLst>
            </p:cNvPr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3091;p47">
              <a:extLst>
                <a:ext uri="{FF2B5EF4-FFF2-40B4-BE49-F238E27FC236}">
                  <a16:creationId xmlns:a16="http://schemas.microsoft.com/office/drawing/2014/main" id="{C291B525-D249-2CD5-E46B-39DE51685E82}"/>
                </a:ext>
              </a:extLst>
            </p:cNvPr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092;p47">
              <a:extLst>
                <a:ext uri="{FF2B5EF4-FFF2-40B4-BE49-F238E27FC236}">
                  <a16:creationId xmlns:a16="http://schemas.microsoft.com/office/drawing/2014/main" id="{88A9E820-A4B7-53AA-E7D3-80E6EDFC42AF}"/>
                </a:ext>
              </a:extLst>
            </p:cNvPr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3093;p47">
              <a:extLst>
                <a:ext uri="{FF2B5EF4-FFF2-40B4-BE49-F238E27FC236}">
                  <a16:creationId xmlns:a16="http://schemas.microsoft.com/office/drawing/2014/main" id="{36C17D00-B8D1-063C-423C-F992624A753C}"/>
                </a:ext>
              </a:extLst>
            </p:cNvPr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094;p47">
              <a:extLst>
                <a:ext uri="{FF2B5EF4-FFF2-40B4-BE49-F238E27FC236}">
                  <a16:creationId xmlns:a16="http://schemas.microsoft.com/office/drawing/2014/main" id="{6B64C44C-5893-3EB9-7945-108F2F2228B2}"/>
                </a:ext>
              </a:extLst>
            </p:cNvPr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095;p47">
              <a:extLst>
                <a:ext uri="{FF2B5EF4-FFF2-40B4-BE49-F238E27FC236}">
                  <a16:creationId xmlns:a16="http://schemas.microsoft.com/office/drawing/2014/main" id="{C40DB382-42FD-6518-6315-A7DFE02438F1}"/>
                </a:ext>
              </a:extLst>
            </p:cNvPr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3096;p47">
              <a:extLst>
                <a:ext uri="{FF2B5EF4-FFF2-40B4-BE49-F238E27FC236}">
                  <a16:creationId xmlns:a16="http://schemas.microsoft.com/office/drawing/2014/main" id="{9B42AF8F-75B0-0D63-578D-26CC903B7561}"/>
                </a:ext>
              </a:extLst>
            </p:cNvPr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3097;p47">
              <a:extLst>
                <a:ext uri="{FF2B5EF4-FFF2-40B4-BE49-F238E27FC236}">
                  <a16:creationId xmlns:a16="http://schemas.microsoft.com/office/drawing/2014/main" id="{47CED7E8-9978-C92E-675F-FB80CCD915C0}"/>
                </a:ext>
              </a:extLst>
            </p:cNvPr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098;p47">
              <a:extLst>
                <a:ext uri="{FF2B5EF4-FFF2-40B4-BE49-F238E27FC236}">
                  <a16:creationId xmlns:a16="http://schemas.microsoft.com/office/drawing/2014/main" id="{43F0CB0B-2654-7DC0-D9D7-83BF32666027}"/>
                </a:ext>
              </a:extLst>
            </p:cNvPr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3099;p47">
              <a:extLst>
                <a:ext uri="{FF2B5EF4-FFF2-40B4-BE49-F238E27FC236}">
                  <a16:creationId xmlns:a16="http://schemas.microsoft.com/office/drawing/2014/main" id="{0233222F-B25B-11ED-4DCD-E492FD8A8C4F}"/>
                </a:ext>
              </a:extLst>
            </p:cNvPr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3100;p47">
              <a:extLst>
                <a:ext uri="{FF2B5EF4-FFF2-40B4-BE49-F238E27FC236}">
                  <a16:creationId xmlns:a16="http://schemas.microsoft.com/office/drawing/2014/main" id="{84BCF15D-1773-9571-18E5-3858FAFB4297}"/>
                </a:ext>
              </a:extLst>
            </p:cNvPr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101;p47">
              <a:extLst>
                <a:ext uri="{FF2B5EF4-FFF2-40B4-BE49-F238E27FC236}">
                  <a16:creationId xmlns:a16="http://schemas.microsoft.com/office/drawing/2014/main" id="{48F4699B-FE77-9CF5-AEF7-0BCF4CE31AF4}"/>
                </a:ext>
              </a:extLst>
            </p:cNvPr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3102;p47">
              <a:extLst>
                <a:ext uri="{FF2B5EF4-FFF2-40B4-BE49-F238E27FC236}">
                  <a16:creationId xmlns:a16="http://schemas.microsoft.com/office/drawing/2014/main" id="{9672E68A-5112-FC00-FE97-C55EE96BA758}"/>
                </a:ext>
              </a:extLst>
            </p:cNvPr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3103;p47">
              <a:extLst>
                <a:ext uri="{FF2B5EF4-FFF2-40B4-BE49-F238E27FC236}">
                  <a16:creationId xmlns:a16="http://schemas.microsoft.com/office/drawing/2014/main" id="{CB30F2AF-BBED-528E-AB3E-E9B3BCD987B8}"/>
                </a:ext>
              </a:extLst>
            </p:cNvPr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3104;p47">
              <a:extLst>
                <a:ext uri="{FF2B5EF4-FFF2-40B4-BE49-F238E27FC236}">
                  <a16:creationId xmlns:a16="http://schemas.microsoft.com/office/drawing/2014/main" id="{4AC9D78E-CE37-8DEA-3FF2-7E5CBC0007F4}"/>
                </a:ext>
              </a:extLst>
            </p:cNvPr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105;p47">
              <a:extLst>
                <a:ext uri="{FF2B5EF4-FFF2-40B4-BE49-F238E27FC236}">
                  <a16:creationId xmlns:a16="http://schemas.microsoft.com/office/drawing/2014/main" id="{C343061B-059C-E412-8D20-9217B4A4D3ED}"/>
                </a:ext>
              </a:extLst>
            </p:cNvPr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106;p47">
              <a:extLst>
                <a:ext uri="{FF2B5EF4-FFF2-40B4-BE49-F238E27FC236}">
                  <a16:creationId xmlns:a16="http://schemas.microsoft.com/office/drawing/2014/main" id="{966E57AB-8CC3-EBC4-402F-55F652B52AD5}"/>
                </a:ext>
              </a:extLst>
            </p:cNvPr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3107;p47">
              <a:extLst>
                <a:ext uri="{FF2B5EF4-FFF2-40B4-BE49-F238E27FC236}">
                  <a16:creationId xmlns:a16="http://schemas.microsoft.com/office/drawing/2014/main" id="{E5042C86-7AD2-6807-5F72-8A143B9569AC}"/>
                </a:ext>
              </a:extLst>
            </p:cNvPr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108;p47">
              <a:extLst>
                <a:ext uri="{FF2B5EF4-FFF2-40B4-BE49-F238E27FC236}">
                  <a16:creationId xmlns:a16="http://schemas.microsoft.com/office/drawing/2014/main" id="{8D5C3018-7272-A588-7BF3-2E3B1847CD39}"/>
                </a:ext>
              </a:extLst>
            </p:cNvPr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109;p47">
              <a:extLst>
                <a:ext uri="{FF2B5EF4-FFF2-40B4-BE49-F238E27FC236}">
                  <a16:creationId xmlns:a16="http://schemas.microsoft.com/office/drawing/2014/main" id="{6963667A-23BF-DABE-650A-5F5BC03B1900}"/>
                </a:ext>
              </a:extLst>
            </p:cNvPr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110;p47">
              <a:extLst>
                <a:ext uri="{FF2B5EF4-FFF2-40B4-BE49-F238E27FC236}">
                  <a16:creationId xmlns:a16="http://schemas.microsoft.com/office/drawing/2014/main" id="{862AFC75-8501-5649-DBED-23CD2AC52DFC}"/>
                </a:ext>
              </a:extLst>
            </p:cNvPr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111;p47">
              <a:extLst>
                <a:ext uri="{FF2B5EF4-FFF2-40B4-BE49-F238E27FC236}">
                  <a16:creationId xmlns:a16="http://schemas.microsoft.com/office/drawing/2014/main" id="{115A0B4E-6A0D-AD0D-73B5-53653FF5BA7F}"/>
                </a:ext>
              </a:extLst>
            </p:cNvPr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112;p47">
              <a:extLst>
                <a:ext uri="{FF2B5EF4-FFF2-40B4-BE49-F238E27FC236}">
                  <a16:creationId xmlns:a16="http://schemas.microsoft.com/office/drawing/2014/main" id="{8945E19E-C760-6041-09F7-C3BA160CBF27}"/>
                </a:ext>
              </a:extLst>
            </p:cNvPr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113;p47">
              <a:extLst>
                <a:ext uri="{FF2B5EF4-FFF2-40B4-BE49-F238E27FC236}">
                  <a16:creationId xmlns:a16="http://schemas.microsoft.com/office/drawing/2014/main" id="{AEF44915-4989-B0BD-85EE-4D837031B88D}"/>
                </a:ext>
              </a:extLst>
            </p:cNvPr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114;p47">
              <a:extLst>
                <a:ext uri="{FF2B5EF4-FFF2-40B4-BE49-F238E27FC236}">
                  <a16:creationId xmlns:a16="http://schemas.microsoft.com/office/drawing/2014/main" id="{B638490E-9FDA-75A2-83AF-23AF45514A74}"/>
                </a:ext>
              </a:extLst>
            </p:cNvPr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115;p47">
              <a:extLst>
                <a:ext uri="{FF2B5EF4-FFF2-40B4-BE49-F238E27FC236}">
                  <a16:creationId xmlns:a16="http://schemas.microsoft.com/office/drawing/2014/main" id="{6E7B0D8B-39C8-C144-B53A-FF68D6A6C081}"/>
                </a:ext>
              </a:extLst>
            </p:cNvPr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116;p47">
              <a:extLst>
                <a:ext uri="{FF2B5EF4-FFF2-40B4-BE49-F238E27FC236}">
                  <a16:creationId xmlns:a16="http://schemas.microsoft.com/office/drawing/2014/main" id="{6A4140D8-A95C-5A3E-787D-B199BF565CFC}"/>
                </a:ext>
              </a:extLst>
            </p:cNvPr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117;p47">
              <a:extLst>
                <a:ext uri="{FF2B5EF4-FFF2-40B4-BE49-F238E27FC236}">
                  <a16:creationId xmlns:a16="http://schemas.microsoft.com/office/drawing/2014/main" id="{7EBDC18D-7C65-2CE3-D720-F913CBF93673}"/>
                </a:ext>
              </a:extLst>
            </p:cNvPr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118;p47">
              <a:extLst>
                <a:ext uri="{FF2B5EF4-FFF2-40B4-BE49-F238E27FC236}">
                  <a16:creationId xmlns:a16="http://schemas.microsoft.com/office/drawing/2014/main" id="{2601220F-79E1-F0F6-3C02-D9ABC19D3E6C}"/>
                </a:ext>
              </a:extLst>
            </p:cNvPr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119;p47">
              <a:extLst>
                <a:ext uri="{FF2B5EF4-FFF2-40B4-BE49-F238E27FC236}">
                  <a16:creationId xmlns:a16="http://schemas.microsoft.com/office/drawing/2014/main" id="{0486B835-A0D9-7664-9EA4-CF02C746BF0A}"/>
                </a:ext>
              </a:extLst>
            </p:cNvPr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120;p47">
              <a:extLst>
                <a:ext uri="{FF2B5EF4-FFF2-40B4-BE49-F238E27FC236}">
                  <a16:creationId xmlns:a16="http://schemas.microsoft.com/office/drawing/2014/main" id="{CE69B334-FFDF-84EE-7023-392934DABE23}"/>
                </a:ext>
              </a:extLst>
            </p:cNvPr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121;p47">
              <a:extLst>
                <a:ext uri="{FF2B5EF4-FFF2-40B4-BE49-F238E27FC236}">
                  <a16:creationId xmlns:a16="http://schemas.microsoft.com/office/drawing/2014/main" id="{2A793FDA-BE59-16FB-8227-C64513896910}"/>
                </a:ext>
              </a:extLst>
            </p:cNvPr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122;p47">
              <a:extLst>
                <a:ext uri="{FF2B5EF4-FFF2-40B4-BE49-F238E27FC236}">
                  <a16:creationId xmlns:a16="http://schemas.microsoft.com/office/drawing/2014/main" id="{D9C627F2-8986-0B04-B186-5A8A54D7270F}"/>
                </a:ext>
              </a:extLst>
            </p:cNvPr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123;p47">
              <a:extLst>
                <a:ext uri="{FF2B5EF4-FFF2-40B4-BE49-F238E27FC236}">
                  <a16:creationId xmlns:a16="http://schemas.microsoft.com/office/drawing/2014/main" id="{83F1C60B-F1C4-F551-6C1F-53FCE60B3B3B}"/>
                </a:ext>
              </a:extLst>
            </p:cNvPr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124;p47">
              <a:extLst>
                <a:ext uri="{FF2B5EF4-FFF2-40B4-BE49-F238E27FC236}">
                  <a16:creationId xmlns:a16="http://schemas.microsoft.com/office/drawing/2014/main" id="{1DFBC930-4DC1-AA4A-4660-7CCF12C033AF}"/>
                </a:ext>
              </a:extLst>
            </p:cNvPr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125;p47">
              <a:extLst>
                <a:ext uri="{FF2B5EF4-FFF2-40B4-BE49-F238E27FC236}">
                  <a16:creationId xmlns:a16="http://schemas.microsoft.com/office/drawing/2014/main" id="{61ECB85A-DE95-9DEC-C6A2-2C0D37C017D4}"/>
                </a:ext>
              </a:extLst>
            </p:cNvPr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78" name="Google Shape;3126;p47">
                <a:extLst>
                  <a:ext uri="{FF2B5EF4-FFF2-40B4-BE49-F238E27FC236}">
                    <a16:creationId xmlns:a16="http://schemas.microsoft.com/office/drawing/2014/main" id="{9F305A09-07BB-C7F2-6CF4-327F1EAC3C61}"/>
                  </a:ext>
                </a:extLst>
              </p:cNvPr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127;p47">
                <a:extLst>
                  <a:ext uri="{FF2B5EF4-FFF2-40B4-BE49-F238E27FC236}">
                    <a16:creationId xmlns:a16="http://schemas.microsoft.com/office/drawing/2014/main" id="{08D44E4A-617C-09BA-13FD-40736F5B3F75}"/>
                  </a:ext>
                </a:extLst>
              </p:cNvPr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128;p47">
                <a:extLst>
                  <a:ext uri="{FF2B5EF4-FFF2-40B4-BE49-F238E27FC236}">
                    <a16:creationId xmlns:a16="http://schemas.microsoft.com/office/drawing/2014/main" id="{EB0AF062-0AC5-69BD-5CF1-35E5746C9F52}"/>
                  </a:ext>
                </a:extLst>
              </p:cNvPr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129;p47">
                <a:extLst>
                  <a:ext uri="{FF2B5EF4-FFF2-40B4-BE49-F238E27FC236}">
                    <a16:creationId xmlns:a16="http://schemas.microsoft.com/office/drawing/2014/main" id="{7585D3FE-940B-D609-4871-58FDC4C9D7FE}"/>
                  </a:ext>
                </a:extLst>
              </p:cNvPr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130;p47">
                <a:extLst>
                  <a:ext uri="{FF2B5EF4-FFF2-40B4-BE49-F238E27FC236}">
                    <a16:creationId xmlns:a16="http://schemas.microsoft.com/office/drawing/2014/main" id="{E6105D2F-5336-9159-65A0-E869CD6B2EA7}"/>
                  </a:ext>
                </a:extLst>
              </p:cNvPr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131;p47">
                <a:extLst>
                  <a:ext uri="{FF2B5EF4-FFF2-40B4-BE49-F238E27FC236}">
                    <a16:creationId xmlns:a16="http://schemas.microsoft.com/office/drawing/2014/main" id="{E9A6BE46-2F47-5690-D862-8AE65B0E0C85}"/>
                  </a:ext>
                </a:extLst>
              </p:cNvPr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132;p47">
                <a:extLst>
                  <a:ext uri="{FF2B5EF4-FFF2-40B4-BE49-F238E27FC236}">
                    <a16:creationId xmlns:a16="http://schemas.microsoft.com/office/drawing/2014/main" id="{F0732088-3BDB-D154-C45E-D6506D4C38DA}"/>
                  </a:ext>
                </a:extLst>
              </p:cNvPr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133;p47">
                <a:extLst>
                  <a:ext uri="{FF2B5EF4-FFF2-40B4-BE49-F238E27FC236}">
                    <a16:creationId xmlns:a16="http://schemas.microsoft.com/office/drawing/2014/main" id="{14FC2ACC-44B7-2923-36B5-3E4102128D16}"/>
                  </a:ext>
                </a:extLst>
              </p:cNvPr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134;p47">
                <a:extLst>
                  <a:ext uri="{FF2B5EF4-FFF2-40B4-BE49-F238E27FC236}">
                    <a16:creationId xmlns:a16="http://schemas.microsoft.com/office/drawing/2014/main" id="{7058CB41-5960-743D-3452-9D7260D526DC}"/>
                  </a:ext>
                </a:extLst>
              </p:cNvPr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135;p47">
              <a:extLst>
                <a:ext uri="{FF2B5EF4-FFF2-40B4-BE49-F238E27FC236}">
                  <a16:creationId xmlns:a16="http://schemas.microsoft.com/office/drawing/2014/main" id="{CD362D0D-ADAF-F80B-CF9D-E073E780DF37}"/>
                </a:ext>
              </a:extLst>
            </p:cNvPr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73" name="Google Shape;3136;p47">
                <a:extLst>
                  <a:ext uri="{FF2B5EF4-FFF2-40B4-BE49-F238E27FC236}">
                    <a16:creationId xmlns:a16="http://schemas.microsoft.com/office/drawing/2014/main" id="{BC24F536-47BB-F38A-3049-A2C9D6FE22A9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137;p47">
                <a:extLst>
                  <a:ext uri="{FF2B5EF4-FFF2-40B4-BE49-F238E27FC236}">
                    <a16:creationId xmlns:a16="http://schemas.microsoft.com/office/drawing/2014/main" id="{88F19CE3-1FE1-A5AA-A227-F371F8383837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138;p47">
                <a:extLst>
                  <a:ext uri="{FF2B5EF4-FFF2-40B4-BE49-F238E27FC236}">
                    <a16:creationId xmlns:a16="http://schemas.microsoft.com/office/drawing/2014/main" id="{F0FB6325-AFA1-3122-595D-779F71BA1CD1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139;p47">
                <a:extLst>
                  <a:ext uri="{FF2B5EF4-FFF2-40B4-BE49-F238E27FC236}">
                    <a16:creationId xmlns:a16="http://schemas.microsoft.com/office/drawing/2014/main" id="{A47C43DE-3EFA-0D89-33A6-FD7BFCC2D1CA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140;p47">
                <a:extLst>
                  <a:ext uri="{FF2B5EF4-FFF2-40B4-BE49-F238E27FC236}">
                    <a16:creationId xmlns:a16="http://schemas.microsoft.com/office/drawing/2014/main" id="{85D52616-4085-40BB-E06D-6F1848775E51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5" name="Google Shape;3141;p47">
              <a:extLst>
                <a:ext uri="{FF2B5EF4-FFF2-40B4-BE49-F238E27FC236}">
                  <a16:creationId xmlns:a16="http://schemas.microsoft.com/office/drawing/2014/main" id="{30C1D0B9-08DC-CA33-0EF4-5B0AC63C9CB3}"/>
                </a:ext>
              </a:extLst>
            </p:cNvPr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142;p47">
              <a:extLst>
                <a:ext uri="{FF2B5EF4-FFF2-40B4-BE49-F238E27FC236}">
                  <a16:creationId xmlns:a16="http://schemas.microsoft.com/office/drawing/2014/main" id="{1868AA2A-64E5-D9A1-7858-FBC879DE2CE7}"/>
                </a:ext>
              </a:extLst>
            </p:cNvPr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143;p47">
              <a:extLst>
                <a:ext uri="{FF2B5EF4-FFF2-40B4-BE49-F238E27FC236}">
                  <a16:creationId xmlns:a16="http://schemas.microsoft.com/office/drawing/2014/main" id="{47B1AC62-FAA4-7758-2EEA-186987FB26B0}"/>
                </a:ext>
              </a:extLst>
            </p:cNvPr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144;p47">
              <a:extLst>
                <a:ext uri="{FF2B5EF4-FFF2-40B4-BE49-F238E27FC236}">
                  <a16:creationId xmlns:a16="http://schemas.microsoft.com/office/drawing/2014/main" id="{BECC40CD-1298-277B-4395-93A1506409C9}"/>
                </a:ext>
              </a:extLst>
            </p:cNvPr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145;p47">
              <a:extLst>
                <a:ext uri="{FF2B5EF4-FFF2-40B4-BE49-F238E27FC236}">
                  <a16:creationId xmlns:a16="http://schemas.microsoft.com/office/drawing/2014/main" id="{EC09BE67-562B-901D-381C-FCDE437EA3AB}"/>
                </a:ext>
              </a:extLst>
            </p:cNvPr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146;p47">
              <a:extLst>
                <a:ext uri="{FF2B5EF4-FFF2-40B4-BE49-F238E27FC236}">
                  <a16:creationId xmlns:a16="http://schemas.microsoft.com/office/drawing/2014/main" id="{EBB8D436-B2F1-9067-AF1C-4284568C6881}"/>
                </a:ext>
              </a:extLst>
            </p:cNvPr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147;p47">
              <a:extLst>
                <a:ext uri="{FF2B5EF4-FFF2-40B4-BE49-F238E27FC236}">
                  <a16:creationId xmlns:a16="http://schemas.microsoft.com/office/drawing/2014/main" id="{81E5F726-1CF8-ED80-7BEF-0D621027A1E5}"/>
                </a:ext>
              </a:extLst>
            </p:cNvPr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148;p47">
              <a:extLst>
                <a:ext uri="{FF2B5EF4-FFF2-40B4-BE49-F238E27FC236}">
                  <a16:creationId xmlns:a16="http://schemas.microsoft.com/office/drawing/2014/main" id="{DE18A3FF-65FF-1632-6EFB-BF78DB348B82}"/>
                </a:ext>
              </a:extLst>
            </p:cNvPr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149;p47">
              <a:extLst>
                <a:ext uri="{FF2B5EF4-FFF2-40B4-BE49-F238E27FC236}">
                  <a16:creationId xmlns:a16="http://schemas.microsoft.com/office/drawing/2014/main" id="{CA1125D6-9DDB-534C-571B-0DC55A438F38}"/>
                </a:ext>
              </a:extLst>
            </p:cNvPr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150;p47">
              <a:extLst>
                <a:ext uri="{FF2B5EF4-FFF2-40B4-BE49-F238E27FC236}">
                  <a16:creationId xmlns:a16="http://schemas.microsoft.com/office/drawing/2014/main" id="{80F89B81-7D86-BB20-081C-0145002CBF9C}"/>
                </a:ext>
              </a:extLst>
            </p:cNvPr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151;p47">
              <a:extLst>
                <a:ext uri="{FF2B5EF4-FFF2-40B4-BE49-F238E27FC236}">
                  <a16:creationId xmlns:a16="http://schemas.microsoft.com/office/drawing/2014/main" id="{4BF72A90-2B33-A5E0-766D-EFA576D226FB}"/>
                </a:ext>
              </a:extLst>
            </p:cNvPr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152;p47">
              <a:extLst>
                <a:ext uri="{FF2B5EF4-FFF2-40B4-BE49-F238E27FC236}">
                  <a16:creationId xmlns:a16="http://schemas.microsoft.com/office/drawing/2014/main" id="{0B5AF810-3627-E92D-09E5-995916FB61AA}"/>
                </a:ext>
              </a:extLst>
            </p:cNvPr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153;p47">
              <a:extLst>
                <a:ext uri="{FF2B5EF4-FFF2-40B4-BE49-F238E27FC236}">
                  <a16:creationId xmlns:a16="http://schemas.microsoft.com/office/drawing/2014/main" id="{25B14B1C-231C-F9E4-F04A-3A6A54BC1B02}"/>
                </a:ext>
              </a:extLst>
            </p:cNvPr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154;p47">
              <a:extLst>
                <a:ext uri="{FF2B5EF4-FFF2-40B4-BE49-F238E27FC236}">
                  <a16:creationId xmlns:a16="http://schemas.microsoft.com/office/drawing/2014/main" id="{D8F0BB04-7B23-A39D-4207-A21F9ABB4207}"/>
                </a:ext>
              </a:extLst>
            </p:cNvPr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155;p47">
              <a:extLst>
                <a:ext uri="{FF2B5EF4-FFF2-40B4-BE49-F238E27FC236}">
                  <a16:creationId xmlns:a16="http://schemas.microsoft.com/office/drawing/2014/main" id="{B4D1C323-55AF-C722-1A97-DF79ED741292}"/>
                </a:ext>
              </a:extLst>
            </p:cNvPr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156;p47">
              <a:extLst>
                <a:ext uri="{FF2B5EF4-FFF2-40B4-BE49-F238E27FC236}">
                  <a16:creationId xmlns:a16="http://schemas.microsoft.com/office/drawing/2014/main" id="{1EA9324B-4519-9796-F513-CE0A37F2A627}"/>
                </a:ext>
              </a:extLst>
            </p:cNvPr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157;p47">
              <a:extLst>
                <a:ext uri="{FF2B5EF4-FFF2-40B4-BE49-F238E27FC236}">
                  <a16:creationId xmlns:a16="http://schemas.microsoft.com/office/drawing/2014/main" id="{0B0A7481-E451-C132-8F0A-7EF3B092D11E}"/>
                </a:ext>
              </a:extLst>
            </p:cNvPr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158;p47">
              <a:extLst>
                <a:ext uri="{FF2B5EF4-FFF2-40B4-BE49-F238E27FC236}">
                  <a16:creationId xmlns:a16="http://schemas.microsoft.com/office/drawing/2014/main" id="{34882F2A-1EF3-486F-E375-D16D00A14239}"/>
                </a:ext>
              </a:extLst>
            </p:cNvPr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" name="Picture 2" descr="I:\TU-logo-primer-memusat.jpg">
            <a:extLst>
              <a:ext uri="{FF2B5EF4-FFF2-40B4-BE49-F238E27FC236}">
                <a16:creationId xmlns:a16="http://schemas.microsoft.com/office/drawing/2014/main" id="{16CD9604-0406-8BB3-8CB8-5BFC442D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400" t="6706" r="10400" b="8128"/>
          <a:stretch/>
        </p:blipFill>
        <p:spPr bwMode="auto">
          <a:xfrm>
            <a:off x="265173" y="185327"/>
            <a:ext cx="1292166" cy="871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" name="Group 1">
            <a:extLst>
              <a:ext uri="{FF2B5EF4-FFF2-40B4-BE49-F238E27FC236}">
                <a16:creationId xmlns:a16="http://schemas.microsoft.com/office/drawing/2014/main" id="{A4E86011-0E40-7AEA-C487-9F30EC4A92BD}"/>
              </a:ext>
            </a:extLst>
          </p:cNvPr>
          <p:cNvGrpSpPr>
            <a:grpSpLocks/>
          </p:cNvGrpSpPr>
          <p:nvPr/>
        </p:nvGrpSpPr>
        <p:grpSpPr bwMode="auto">
          <a:xfrm>
            <a:off x="0" y="4227956"/>
            <a:ext cx="9144000" cy="898978"/>
            <a:chOff x="-85958" y="5940903"/>
            <a:chExt cx="9229958" cy="1007990"/>
          </a:xfrm>
        </p:grpSpPr>
        <p:pic>
          <p:nvPicPr>
            <p:cNvPr id="324" name="Picture 6" descr="C:\Users\mahadian\Pictures\Picture1.png">
              <a:extLst>
                <a:ext uri="{FF2B5EF4-FFF2-40B4-BE49-F238E27FC236}">
                  <a16:creationId xmlns:a16="http://schemas.microsoft.com/office/drawing/2014/main" id="{ACC2BAA4-0BE4-AE94-BA17-C1A93BC2F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3" b="63446"/>
            <a:stretch>
              <a:fillRect/>
            </a:stretch>
          </p:blipFill>
          <p:spPr bwMode="auto">
            <a:xfrm>
              <a:off x="4530455" y="6400507"/>
              <a:ext cx="4613545" cy="54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7" descr="C:\Users\mahadian\Pictures\Picture2.png">
              <a:extLst>
                <a:ext uri="{FF2B5EF4-FFF2-40B4-BE49-F238E27FC236}">
                  <a16:creationId xmlns:a16="http://schemas.microsoft.com/office/drawing/2014/main" id="{2C673A29-CB2F-CCBE-DD7A-35E5891EE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56" t="-28827" r="-194" b="61349"/>
            <a:stretch>
              <a:fillRect/>
            </a:stretch>
          </p:blipFill>
          <p:spPr bwMode="auto">
            <a:xfrm>
              <a:off x="-85958" y="5940903"/>
              <a:ext cx="4639969" cy="100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" name="TextBox 4">
            <a:extLst>
              <a:ext uri="{FF2B5EF4-FFF2-40B4-BE49-F238E27FC236}">
                <a16:creationId xmlns:a16="http://schemas.microsoft.com/office/drawing/2014/main" id="{9BD7E7BE-FF55-460B-0652-02A973EC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21992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School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Communication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&amp; Business – Telkom </a:t>
            </a:r>
            <a:r>
              <a:rPr lang="id-ID" altLang="id-ID" sz="3200" b="1" i="1" dirty="0" err="1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University</a:t>
            </a:r>
            <a:r>
              <a:rPr lang="id-ID" altLang="id-ID" sz="32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034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654698" y="1059024"/>
            <a:ext cx="3127310" cy="1914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>
                <a:latin typeface="Barlow" panose="00000500000000000000" pitchFamily="2" charset="0"/>
              </a:rPr>
              <a:t>1. </a:t>
            </a:r>
            <a:br>
              <a:rPr lang="en" sz="4500" b="1" dirty="0">
                <a:latin typeface="Barlow" panose="00000500000000000000" pitchFamily="2" charset="0"/>
              </a:rPr>
            </a:br>
            <a:r>
              <a:rPr lang="en" sz="4500" b="1" dirty="0">
                <a:latin typeface="Barlow" panose="00000500000000000000" pitchFamily="2" charset="0"/>
              </a:rPr>
              <a:t>Mengapa strategi itu penting?</a:t>
            </a:r>
            <a:endParaRPr sz="4500" dirty="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3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Barlow" panose="00000500000000000000" pitchFamily="2" charset="0"/>
              </a:rPr>
              <a:t>Pentingnya Strategi </a:t>
            </a:r>
            <a:endParaRPr sz="4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25D3E-17BA-74F1-80BB-563931BDD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82" y="1385240"/>
            <a:ext cx="5250043" cy="3416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AB4FF-4D9B-5C31-F6CC-9F97BF60D679}"/>
              </a:ext>
            </a:extLst>
          </p:cNvPr>
          <p:cNvSpPr txBox="1"/>
          <p:nvPr/>
        </p:nvSpPr>
        <p:spPr>
          <a:xfrm>
            <a:off x="724961" y="2379778"/>
            <a:ext cx="180675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algn="ctr"/>
            <a:r>
              <a:rPr lang="en-US" sz="1800" b="1" dirty="0" err="1">
                <a:solidFill>
                  <a:schemeClr val="bg1"/>
                </a:solidFill>
                <a:latin typeface="Barlow" panose="00000500000000000000" pitchFamily="2" charset="0"/>
              </a:rPr>
              <a:t>Manajemen</a:t>
            </a:r>
            <a:r>
              <a:rPr lang="en-US" sz="1800" b="1" dirty="0">
                <a:solidFill>
                  <a:schemeClr val="bg1"/>
                </a:solidFill>
                <a:latin typeface="Barlow" panose="00000500000000000000" pitchFamily="2" charset="0"/>
              </a:rPr>
              <a:t> Strategi </a:t>
            </a:r>
          </a:p>
          <a:p>
            <a:pPr algn="ctr"/>
            <a:endParaRPr lang="en-ID" sz="1800" b="1" dirty="0">
              <a:latin typeface="Barlow" panose="000005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A0CE6A-B716-9F99-5F3E-23479986EB05}"/>
              </a:ext>
            </a:extLst>
          </p:cNvPr>
          <p:cNvSpPr/>
          <p:nvPr/>
        </p:nvSpPr>
        <p:spPr>
          <a:xfrm>
            <a:off x="2540000" y="2675142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687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Barlow" panose="00000500000000000000" pitchFamily="2" charset="0"/>
              </a:rPr>
              <a:t>Pentingnya Strategi </a:t>
            </a:r>
            <a:endParaRPr sz="4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4AB4FF-4D9B-5C31-F6CC-9F97BF60D679}"/>
              </a:ext>
            </a:extLst>
          </p:cNvPr>
          <p:cNvSpPr txBox="1"/>
          <p:nvPr/>
        </p:nvSpPr>
        <p:spPr>
          <a:xfrm>
            <a:off x="716531" y="2173969"/>
            <a:ext cx="180675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800" b="1" dirty="0">
              <a:solidFill>
                <a:schemeClr val="bg1"/>
              </a:solidFill>
              <a:latin typeface="Barlow" panose="00000500000000000000" pitchFamily="2" charset="0"/>
            </a:endParaRPr>
          </a:p>
          <a:p>
            <a:pPr algn="ctr"/>
            <a:r>
              <a:rPr lang="en-US" sz="1800" b="1" dirty="0" err="1">
                <a:solidFill>
                  <a:schemeClr val="bg1"/>
                </a:solidFill>
                <a:latin typeface="Barlow" panose="00000500000000000000" pitchFamily="2" charset="0"/>
              </a:rPr>
              <a:t>Manajemen</a:t>
            </a:r>
            <a:r>
              <a:rPr lang="en-US" sz="1800" b="1" dirty="0">
                <a:solidFill>
                  <a:schemeClr val="bg1"/>
                </a:solidFill>
                <a:latin typeface="Barlow" panose="00000500000000000000" pitchFamily="2" charset="0"/>
              </a:rPr>
              <a:t> Strategi </a:t>
            </a:r>
          </a:p>
          <a:p>
            <a:pPr algn="ctr"/>
            <a:endParaRPr lang="en-ID" sz="1800" b="1" dirty="0">
              <a:latin typeface="Barlow" panose="000005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7A0CE6A-B716-9F99-5F3E-23479986EB05}"/>
              </a:ext>
            </a:extLst>
          </p:cNvPr>
          <p:cNvSpPr/>
          <p:nvPr/>
        </p:nvSpPr>
        <p:spPr>
          <a:xfrm>
            <a:off x="2523287" y="2535425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8DFA60-CC6F-9CA9-4D88-354A4CFDD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045037"/>
              </p:ext>
            </p:extLst>
          </p:nvPr>
        </p:nvGraphicFramePr>
        <p:xfrm>
          <a:off x="3250507" y="1247220"/>
          <a:ext cx="5398518" cy="346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oogle Shape;3917;p48">
            <a:extLst>
              <a:ext uri="{FF2B5EF4-FFF2-40B4-BE49-F238E27FC236}">
                <a16:creationId xmlns:a16="http://schemas.microsoft.com/office/drawing/2014/main" id="{C3B2515E-04A4-248B-A6F9-40C2EDE3A5E8}"/>
              </a:ext>
            </a:extLst>
          </p:cNvPr>
          <p:cNvGrpSpPr/>
          <p:nvPr/>
        </p:nvGrpSpPr>
        <p:grpSpPr>
          <a:xfrm>
            <a:off x="716531" y="3078689"/>
            <a:ext cx="1734247" cy="1884419"/>
            <a:chOff x="2244025" y="145922"/>
            <a:chExt cx="4382832" cy="4762352"/>
          </a:xfrm>
        </p:grpSpPr>
        <p:grpSp>
          <p:nvGrpSpPr>
            <p:cNvPr id="4" name="Google Shape;3918;p48">
              <a:extLst>
                <a:ext uri="{FF2B5EF4-FFF2-40B4-BE49-F238E27FC236}">
                  <a16:creationId xmlns:a16="http://schemas.microsoft.com/office/drawing/2014/main" id="{F33D716F-4C55-19F2-04D1-B5B162A15423}"/>
                </a:ext>
              </a:extLst>
            </p:cNvPr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668" name="Google Shape;3919;p48">
                <a:extLst>
                  <a:ext uri="{FF2B5EF4-FFF2-40B4-BE49-F238E27FC236}">
                    <a16:creationId xmlns:a16="http://schemas.microsoft.com/office/drawing/2014/main" id="{83784DC3-D3F7-62EB-6FAF-B0DBCC82C58D}"/>
                  </a:ext>
                </a:extLst>
              </p:cNvPr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3920;p48">
                <a:extLst>
                  <a:ext uri="{FF2B5EF4-FFF2-40B4-BE49-F238E27FC236}">
                    <a16:creationId xmlns:a16="http://schemas.microsoft.com/office/drawing/2014/main" id="{439D7E88-2C47-40A7-7556-F73307B3AD22}"/>
                  </a:ext>
                </a:extLst>
              </p:cNvPr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3921;p48">
                <a:extLst>
                  <a:ext uri="{FF2B5EF4-FFF2-40B4-BE49-F238E27FC236}">
                    <a16:creationId xmlns:a16="http://schemas.microsoft.com/office/drawing/2014/main" id="{DC9AF394-73D4-5665-3B86-4FB0C4240296}"/>
                  </a:ext>
                </a:extLst>
              </p:cNvPr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3922;p48">
                <a:extLst>
                  <a:ext uri="{FF2B5EF4-FFF2-40B4-BE49-F238E27FC236}">
                    <a16:creationId xmlns:a16="http://schemas.microsoft.com/office/drawing/2014/main" id="{4932C175-AE8F-5933-F059-54045D2DD097}"/>
                  </a:ext>
                </a:extLst>
              </p:cNvPr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3923;p48">
                <a:extLst>
                  <a:ext uri="{FF2B5EF4-FFF2-40B4-BE49-F238E27FC236}">
                    <a16:creationId xmlns:a16="http://schemas.microsoft.com/office/drawing/2014/main" id="{64D80D28-F14B-74CF-29E7-F6A8B4516479}"/>
                  </a:ext>
                </a:extLst>
              </p:cNvPr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3924;p48">
                <a:extLst>
                  <a:ext uri="{FF2B5EF4-FFF2-40B4-BE49-F238E27FC236}">
                    <a16:creationId xmlns:a16="http://schemas.microsoft.com/office/drawing/2014/main" id="{750B5B35-BE51-9435-1FC0-DE9CC522D078}"/>
                  </a:ext>
                </a:extLst>
              </p:cNvPr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3925;p48">
                <a:extLst>
                  <a:ext uri="{FF2B5EF4-FFF2-40B4-BE49-F238E27FC236}">
                    <a16:creationId xmlns:a16="http://schemas.microsoft.com/office/drawing/2014/main" id="{E9702563-F13C-C2B2-4CCD-54AF85D77711}"/>
                  </a:ext>
                </a:extLst>
              </p:cNvPr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3926;p48">
                <a:extLst>
                  <a:ext uri="{FF2B5EF4-FFF2-40B4-BE49-F238E27FC236}">
                    <a16:creationId xmlns:a16="http://schemas.microsoft.com/office/drawing/2014/main" id="{20DB9B41-09C4-37D6-976F-A676CE41CB37}"/>
                  </a:ext>
                </a:extLst>
              </p:cNvPr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3927;p48">
                <a:extLst>
                  <a:ext uri="{FF2B5EF4-FFF2-40B4-BE49-F238E27FC236}">
                    <a16:creationId xmlns:a16="http://schemas.microsoft.com/office/drawing/2014/main" id="{C78BF38B-0F8E-728C-FA1A-AF1F32018B94}"/>
                  </a:ext>
                </a:extLst>
              </p:cNvPr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3928;p48">
                <a:extLst>
                  <a:ext uri="{FF2B5EF4-FFF2-40B4-BE49-F238E27FC236}">
                    <a16:creationId xmlns:a16="http://schemas.microsoft.com/office/drawing/2014/main" id="{995277CC-F9D4-5888-C796-66B1C4CD200F}"/>
                  </a:ext>
                </a:extLst>
              </p:cNvPr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3929;p48">
                <a:extLst>
                  <a:ext uri="{FF2B5EF4-FFF2-40B4-BE49-F238E27FC236}">
                    <a16:creationId xmlns:a16="http://schemas.microsoft.com/office/drawing/2014/main" id="{775421B4-E67D-1346-D1BB-A502221ED5D6}"/>
                  </a:ext>
                </a:extLst>
              </p:cNvPr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3930;p48">
                <a:extLst>
                  <a:ext uri="{FF2B5EF4-FFF2-40B4-BE49-F238E27FC236}">
                    <a16:creationId xmlns:a16="http://schemas.microsoft.com/office/drawing/2014/main" id="{93844E3B-BDC4-8826-F1BC-17A85C027A17}"/>
                  </a:ext>
                </a:extLst>
              </p:cNvPr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3931;p48">
                <a:extLst>
                  <a:ext uri="{FF2B5EF4-FFF2-40B4-BE49-F238E27FC236}">
                    <a16:creationId xmlns:a16="http://schemas.microsoft.com/office/drawing/2014/main" id="{6E02E579-2E77-8ACD-83EF-9D0032C93ED8}"/>
                  </a:ext>
                </a:extLst>
              </p:cNvPr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3932;p48">
                <a:extLst>
                  <a:ext uri="{FF2B5EF4-FFF2-40B4-BE49-F238E27FC236}">
                    <a16:creationId xmlns:a16="http://schemas.microsoft.com/office/drawing/2014/main" id="{95D4270C-2DF4-1C91-E953-97BA80375C20}"/>
                  </a:ext>
                </a:extLst>
              </p:cNvPr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3933;p48">
                <a:extLst>
                  <a:ext uri="{FF2B5EF4-FFF2-40B4-BE49-F238E27FC236}">
                    <a16:creationId xmlns:a16="http://schemas.microsoft.com/office/drawing/2014/main" id="{61547C4E-F7A9-FA68-BFF1-B26D62262884}"/>
                  </a:ext>
                </a:extLst>
              </p:cNvPr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3934;p48">
                <a:extLst>
                  <a:ext uri="{FF2B5EF4-FFF2-40B4-BE49-F238E27FC236}">
                    <a16:creationId xmlns:a16="http://schemas.microsoft.com/office/drawing/2014/main" id="{FADE27A4-170D-3E92-4F13-425D84164553}"/>
                  </a:ext>
                </a:extLst>
              </p:cNvPr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3935;p48">
                <a:extLst>
                  <a:ext uri="{FF2B5EF4-FFF2-40B4-BE49-F238E27FC236}">
                    <a16:creationId xmlns:a16="http://schemas.microsoft.com/office/drawing/2014/main" id="{7DC9210D-D8A4-F140-198F-D2BFE8258466}"/>
                  </a:ext>
                </a:extLst>
              </p:cNvPr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3936;p48">
                <a:extLst>
                  <a:ext uri="{FF2B5EF4-FFF2-40B4-BE49-F238E27FC236}">
                    <a16:creationId xmlns:a16="http://schemas.microsoft.com/office/drawing/2014/main" id="{A7F3E7FE-1967-6962-EED2-AFE51F0F1678}"/>
                  </a:ext>
                </a:extLst>
              </p:cNvPr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3937;p48">
                <a:extLst>
                  <a:ext uri="{FF2B5EF4-FFF2-40B4-BE49-F238E27FC236}">
                    <a16:creationId xmlns:a16="http://schemas.microsoft.com/office/drawing/2014/main" id="{E0B42063-6F60-9B00-10F9-966FFBF2B289}"/>
                  </a:ext>
                </a:extLst>
              </p:cNvPr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3938;p48">
                <a:extLst>
                  <a:ext uri="{FF2B5EF4-FFF2-40B4-BE49-F238E27FC236}">
                    <a16:creationId xmlns:a16="http://schemas.microsoft.com/office/drawing/2014/main" id="{BF483A10-1746-7632-BB6B-F344295A9B61}"/>
                  </a:ext>
                </a:extLst>
              </p:cNvPr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3939;p48">
                <a:extLst>
                  <a:ext uri="{FF2B5EF4-FFF2-40B4-BE49-F238E27FC236}">
                    <a16:creationId xmlns:a16="http://schemas.microsoft.com/office/drawing/2014/main" id="{AF43DBB2-538A-133E-A293-96592DB6DBD2}"/>
                  </a:ext>
                </a:extLst>
              </p:cNvPr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3940;p48">
                <a:extLst>
                  <a:ext uri="{FF2B5EF4-FFF2-40B4-BE49-F238E27FC236}">
                    <a16:creationId xmlns:a16="http://schemas.microsoft.com/office/drawing/2014/main" id="{282B9465-1D6F-BE3E-E867-97F0319E59A9}"/>
                  </a:ext>
                </a:extLst>
              </p:cNvPr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3941;p48">
                <a:extLst>
                  <a:ext uri="{FF2B5EF4-FFF2-40B4-BE49-F238E27FC236}">
                    <a16:creationId xmlns:a16="http://schemas.microsoft.com/office/drawing/2014/main" id="{FDCBEFF5-E716-8F3A-7A0E-47FB3B3BA198}"/>
                  </a:ext>
                </a:extLst>
              </p:cNvPr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3942;p48">
                <a:extLst>
                  <a:ext uri="{FF2B5EF4-FFF2-40B4-BE49-F238E27FC236}">
                    <a16:creationId xmlns:a16="http://schemas.microsoft.com/office/drawing/2014/main" id="{8E75FD16-B44F-EED8-69D5-180EEB52804E}"/>
                  </a:ext>
                </a:extLst>
              </p:cNvPr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3943;p48">
                <a:extLst>
                  <a:ext uri="{FF2B5EF4-FFF2-40B4-BE49-F238E27FC236}">
                    <a16:creationId xmlns:a16="http://schemas.microsoft.com/office/drawing/2014/main" id="{1A0AE669-482C-8941-6364-AF2D1F5E5BE3}"/>
                  </a:ext>
                </a:extLst>
              </p:cNvPr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3944;p48">
                <a:extLst>
                  <a:ext uri="{FF2B5EF4-FFF2-40B4-BE49-F238E27FC236}">
                    <a16:creationId xmlns:a16="http://schemas.microsoft.com/office/drawing/2014/main" id="{00F4A9CE-4495-FB30-D673-4C613FA99BA1}"/>
                  </a:ext>
                </a:extLst>
              </p:cNvPr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3945;p48">
                <a:extLst>
                  <a:ext uri="{FF2B5EF4-FFF2-40B4-BE49-F238E27FC236}">
                    <a16:creationId xmlns:a16="http://schemas.microsoft.com/office/drawing/2014/main" id="{85567C4F-074A-6DB1-3866-A30FA525674A}"/>
                  </a:ext>
                </a:extLst>
              </p:cNvPr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3946;p48">
                <a:extLst>
                  <a:ext uri="{FF2B5EF4-FFF2-40B4-BE49-F238E27FC236}">
                    <a16:creationId xmlns:a16="http://schemas.microsoft.com/office/drawing/2014/main" id="{E6362349-87CE-76F5-20E8-AB361F8E78F8}"/>
                  </a:ext>
                </a:extLst>
              </p:cNvPr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3947;p48">
                <a:extLst>
                  <a:ext uri="{FF2B5EF4-FFF2-40B4-BE49-F238E27FC236}">
                    <a16:creationId xmlns:a16="http://schemas.microsoft.com/office/drawing/2014/main" id="{8EC97263-DF5A-137F-95DE-EF33BDC6F667}"/>
                  </a:ext>
                </a:extLst>
              </p:cNvPr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3948;p48">
                <a:extLst>
                  <a:ext uri="{FF2B5EF4-FFF2-40B4-BE49-F238E27FC236}">
                    <a16:creationId xmlns:a16="http://schemas.microsoft.com/office/drawing/2014/main" id="{AAE1BFB4-7858-6770-805B-CBEA0D87F288}"/>
                  </a:ext>
                </a:extLst>
              </p:cNvPr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3949;p48">
                <a:extLst>
                  <a:ext uri="{FF2B5EF4-FFF2-40B4-BE49-F238E27FC236}">
                    <a16:creationId xmlns:a16="http://schemas.microsoft.com/office/drawing/2014/main" id="{C051E880-C987-7FFE-4F63-2138F7853AA6}"/>
                  </a:ext>
                </a:extLst>
              </p:cNvPr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3950;p48">
                <a:extLst>
                  <a:ext uri="{FF2B5EF4-FFF2-40B4-BE49-F238E27FC236}">
                    <a16:creationId xmlns:a16="http://schemas.microsoft.com/office/drawing/2014/main" id="{6FD02D47-8C45-C68F-6A3B-8E10CC86A7C3}"/>
                  </a:ext>
                </a:extLst>
              </p:cNvPr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3951;p48">
                <a:extLst>
                  <a:ext uri="{FF2B5EF4-FFF2-40B4-BE49-F238E27FC236}">
                    <a16:creationId xmlns:a16="http://schemas.microsoft.com/office/drawing/2014/main" id="{F4F72CFA-C531-C3DC-3F51-AA0AEC1D8795}"/>
                  </a:ext>
                </a:extLst>
              </p:cNvPr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3952;p48">
                <a:extLst>
                  <a:ext uri="{FF2B5EF4-FFF2-40B4-BE49-F238E27FC236}">
                    <a16:creationId xmlns:a16="http://schemas.microsoft.com/office/drawing/2014/main" id="{47E8D02C-125E-CF2A-45FA-D02B760CA6BB}"/>
                  </a:ext>
                </a:extLst>
              </p:cNvPr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3953;p48">
                <a:extLst>
                  <a:ext uri="{FF2B5EF4-FFF2-40B4-BE49-F238E27FC236}">
                    <a16:creationId xmlns:a16="http://schemas.microsoft.com/office/drawing/2014/main" id="{4450703F-58F4-30D9-175A-995681A59AC4}"/>
                  </a:ext>
                </a:extLst>
              </p:cNvPr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3954;p48">
                <a:extLst>
                  <a:ext uri="{FF2B5EF4-FFF2-40B4-BE49-F238E27FC236}">
                    <a16:creationId xmlns:a16="http://schemas.microsoft.com/office/drawing/2014/main" id="{5AA8D650-75AD-B9B7-F4B0-B3E9FF3E6F44}"/>
                  </a:ext>
                </a:extLst>
              </p:cNvPr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3955;p48">
                <a:extLst>
                  <a:ext uri="{FF2B5EF4-FFF2-40B4-BE49-F238E27FC236}">
                    <a16:creationId xmlns:a16="http://schemas.microsoft.com/office/drawing/2014/main" id="{B7D8DD3C-C088-92ED-7AE3-EC302C5F72F2}"/>
                  </a:ext>
                </a:extLst>
              </p:cNvPr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" name="Google Shape;3956;p48">
              <a:extLst>
                <a:ext uri="{FF2B5EF4-FFF2-40B4-BE49-F238E27FC236}">
                  <a16:creationId xmlns:a16="http://schemas.microsoft.com/office/drawing/2014/main" id="{958BED90-CA76-BC61-888F-C2F0A30C02A1}"/>
                </a:ext>
              </a:extLst>
            </p:cNvPr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957;p48">
              <a:extLst>
                <a:ext uri="{FF2B5EF4-FFF2-40B4-BE49-F238E27FC236}">
                  <a16:creationId xmlns:a16="http://schemas.microsoft.com/office/drawing/2014/main" id="{C55DC6FB-C206-9C1A-8FCB-9D2258C22D6D}"/>
                </a:ext>
              </a:extLst>
            </p:cNvPr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958;p48">
              <a:extLst>
                <a:ext uri="{FF2B5EF4-FFF2-40B4-BE49-F238E27FC236}">
                  <a16:creationId xmlns:a16="http://schemas.microsoft.com/office/drawing/2014/main" id="{A0D3E355-F240-030F-73FE-099FB01A823C}"/>
                </a:ext>
              </a:extLst>
            </p:cNvPr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959;p48">
              <a:extLst>
                <a:ext uri="{FF2B5EF4-FFF2-40B4-BE49-F238E27FC236}">
                  <a16:creationId xmlns:a16="http://schemas.microsoft.com/office/drawing/2014/main" id="{7A1AD4DC-F0CE-45C8-05A2-127392AD1896}"/>
                </a:ext>
              </a:extLst>
            </p:cNvPr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960;p48">
              <a:extLst>
                <a:ext uri="{FF2B5EF4-FFF2-40B4-BE49-F238E27FC236}">
                  <a16:creationId xmlns:a16="http://schemas.microsoft.com/office/drawing/2014/main" id="{90478BBF-5EC1-EF00-B2FE-5D701C8292D2}"/>
                </a:ext>
              </a:extLst>
            </p:cNvPr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961;p48">
              <a:extLst>
                <a:ext uri="{FF2B5EF4-FFF2-40B4-BE49-F238E27FC236}">
                  <a16:creationId xmlns:a16="http://schemas.microsoft.com/office/drawing/2014/main" id="{239228A1-4FEA-CD7B-30CF-26A41EF800E6}"/>
                </a:ext>
              </a:extLst>
            </p:cNvPr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962;p48">
              <a:extLst>
                <a:ext uri="{FF2B5EF4-FFF2-40B4-BE49-F238E27FC236}">
                  <a16:creationId xmlns:a16="http://schemas.microsoft.com/office/drawing/2014/main" id="{5A80A22A-0CBC-990E-C8FC-F600B89640A7}"/>
                </a:ext>
              </a:extLst>
            </p:cNvPr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63;p48">
              <a:extLst>
                <a:ext uri="{FF2B5EF4-FFF2-40B4-BE49-F238E27FC236}">
                  <a16:creationId xmlns:a16="http://schemas.microsoft.com/office/drawing/2014/main" id="{4215C85A-83D1-AB45-6892-B63C0F77E027}"/>
                </a:ext>
              </a:extLst>
            </p:cNvPr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64;p48">
              <a:extLst>
                <a:ext uri="{FF2B5EF4-FFF2-40B4-BE49-F238E27FC236}">
                  <a16:creationId xmlns:a16="http://schemas.microsoft.com/office/drawing/2014/main" id="{14F30C87-7EEE-0473-9A50-2DC25DD4A634}"/>
                </a:ext>
              </a:extLst>
            </p:cNvPr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65;p48">
              <a:extLst>
                <a:ext uri="{FF2B5EF4-FFF2-40B4-BE49-F238E27FC236}">
                  <a16:creationId xmlns:a16="http://schemas.microsoft.com/office/drawing/2014/main" id="{7FCD8CAD-B0FE-6E29-B9B9-B8FB3DC98A80}"/>
                </a:ext>
              </a:extLst>
            </p:cNvPr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66;p48">
              <a:extLst>
                <a:ext uri="{FF2B5EF4-FFF2-40B4-BE49-F238E27FC236}">
                  <a16:creationId xmlns:a16="http://schemas.microsoft.com/office/drawing/2014/main" id="{4A2C9371-FE27-5C08-725B-E9A48817D8D7}"/>
                </a:ext>
              </a:extLst>
            </p:cNvPr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3967;p48">
              <a:extLst>
                <a:ext uri="{FF2B5EF4-FFF2-40B4-BE49-F238E27FC236}">
                  <a16:creationId xmlns:a16="http://schemas.microsoft.com/office/drawing/2014/main" id="{A4C82DCA-35BF-C80A-6B94-C82EB262FC9E}"/>
                </a:ext>
              </a:extLst>
            </p:cNvPr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651" name="Google Shape;3968;p48">
                <a:extLst>
                  <a:ext uri="{FF2B5EF4-FFF2-40B4-BE49-F238E27FC236}">
                    <a16:creationId xmlns:a16="http://schemas.microsoft.com/office/drawing/2014/main" id="{702E69A9-864C-E670-3878-C7C2B662195B}"/>
                  </a:ext>
                </a:extLst>
              </p:cNvPr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3969;p48">
                <a:extLst>
                  <a:ext uri="{FF2B5EF4-FFF2-40B4-BE49-F238E27FC236}">
                    <a16:creationId xmlns:a16="http://schemas.microsoft.com/office/drawing/2014/main" id="{E4A1FFDF-4561-34E7-127F-61765C6F83A4}"/>
                  </a:ext>
                </a:extLst>
              </p:cNvPr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3970;p48">
                <a:extLst>
                  <a:ext uri="{FF2B5EF4-FFF2-40B4-BE49-F238E27FC236}">
                    <a16:creationId xmlns:a16="http://schemas.microsoft.com/office/drawing/2014/main" id="{AFAE45F9-6698-F5AD-3C45-35A07235BCD0}"/>
                  </a:ext>
                </a:extLst>
              </p:cNvPr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3971;p48">
                <a:extLst>
                  <a:ext uri="{FF2B5EF4-FFF2-40B4-BE49-F238E27FC236}">
                    <a16:creationId xmlns:a16="http://schemas.microsoft.com/office/drawing/2014/main" id="{E2E64EED-A9CB-997C-B21E-825F4B2564C9}"/>
                  </a:ext>
                </a:extLst>
              </p:cNvPr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3972;p48">
                <a:extLst>
                  <a:ext uri="{FF2B5EF4-FFF2-40B4-BE49-F238E27FC236}">
                    <a16:creationId xmlns:a16="http://schemas.microsoft.com/office/drawing/2014/main" id="{CB74E846-6110-4C14-9016-11FE779B6F61}"/>
                  </a:ext>
                </a:extLst>
              </p:cNvPr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3973;p48">
                <a:extLst>
                  <a:ext uri="{FF2B5EF4-FFF2-40B4-BE49-F238E27FC236}">
                    <a16:creationId xmlns:a16="http://schemas.microsoft.com/office/drawing/2014/main" id="{0AF81216-267A-6062-1D84-6A922E12FC87}"/>
                  </a:ext>
                </a:extLst>
              </p:cNvPr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3974;p48">
                <a:extLst>
                  <a:ext uri="{FF2B5EF4-FFF2-40B4-BE49-F238E27FC236}">
                    <a16:creationId xmlns:a16="http://schemas.microsoft.com/office/drawing/2014/main" id="{7D65CD69-DE76-0D39-590D-7635D1CF5968}"/>
                  </a:ext>
                </a:extLst>
              </p:cNvPr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3975;p48">
                <a:extLst>
                  <a:ext uri="{FF2B5EF4-FFF2-40B4-BE49-F238E27FC236}">
                    <a16:creationId xmlns:a16="http://schemas.microsoft.com/office/drawing/2014/main" id="{2AC08769-156D-DFA2-BE50-325A86718DA8}"/>
                  </a:ext>
                </a:extLst>
              </p:cNvPr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3976;p48">
                <a:extLst>
                  <a:ext uri="{FF2B5EF4-FFF2-40B4-BE49-F238E27FC236}">
                    <a16:creationId xmlns:a16="http://schemas.microsoft.com/office/drawing/2014/main" id="{FEE63A3C-32F8-F185-7F7D-B43EB165C7EB}"/>
                  </a:ext>
                </a:extLst>
              </p:cNvPr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3977;p48">
                <a:extLst>
                  <a:ext uri="{FF2B5EF4-FFF2-40B4-BE49-F238E27FC236}">
                    <a16:creationId xmlns:a16="http://schemas.microsoft.com/office/drawing/2014/main" id="{FBED1525-DA51-BE63-AC2A-E99FF051A8D6}"/>
                  </a:ext>
                </a:extLst>
              </p:cNvPr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3978;p48">
                <a:extLst>
                  <a:ext uri="{FF2B5EF4-FFF2-40B4-BE49-F238E27FC236}">
                    <a16:creationId xmlns:a16="http://schemas.microsoft.com/office/drawing/2014/main" id="{ABE9EF37-9540-CCAF-5766-40967066EABD}"/>
                  </a:ext>
                </a:extLst>
              </p:cNvPr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3979;p48">
                <a:extLst>
                  <a:ext uri="{FF2B5EF4-FFF2-40B4-BE49-F238E27FC236}">
                    <a16:creationId xmlns:a16="http://schemas.microsoft.com/office/drawing/2014/main" id="{452751E8-4ADF-DA0E-361D-1C1826C24B7F}"/>
                  </a:ext>
                </a:extLst>
              </p:cNvPr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3980;p48">
                <a:extLst>
                  <a:ext uri="{FF2B5EF4-FFF2-40B4-BE49-F238E27FC236}">
                    <a16:creationId xmlns:a16="http://schemas.microsoft.com/office/drawing/2014/main" id="{A5596F0F-8C3C-4C93-57AD-54918CE3C84F}"/>
                  </a:ext>
                </a:extLst>
              </p:cNvPr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3981;p48">
                <a:extLst>
                  <a:ext uri="{FF2B5EF4-FFF2-40B4-BE49-F238E27FC236}">
                    <a16:creationId xmlns:a16="http://schemas.microsoft.com/office/drawing/2014/main" id="{255ADF72-6E09-0F1B-CCAB-03C65452FF72}"/>
                  </a:ext>
                </a:extLst>
              </p:cNvPr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3982;p48">
                <a:extLst>
                  <a:ext uri="{FF2B5EF4-FFF2-40B4-BE49-F238E27FC236}">
                    <a16:creationId xmlns:a16="http://schemas.microsoft.com/office/drawing/2014/main" id="{7212BC02-D207-567E-3905-0682AC776157}"/>
                  </a:ext>
                </a:extLst>
              </p:cNvPr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3983;p48">
                <a:extLst>
                  <a:ext uri="{FF2B5EF4-FFF2-40B4-BE49-F238E27FC236}">
                    <a16:creationId xmlns:a16="http://schemas.microsoft.com/office/drawing/2014/main" id="{60ABED06-1FB6-6CE3-0496-8597D3C0D789}"/>
                  </a:ext>
                </a:extLst>
              </p:cNvPr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3984;p48">
                <a:extLst>
                  <a:ext uri="{FF2B5EF4-FFF2-40B4-BE49-F238E27FC236}">
                    <a16:creationId xmlns:a16="http://schemas.microsoft.com/office/drawing/2014/main" id="{2137E4CE-9F85-AD51-7328-898697E1BC2F}"/>
                  </a:ext>
                </a:extLst>
              </p:cNvPr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985;p48">
              <a:extLst>
                <a:ext uri="{FF2B5EF4-FFF2-40B4-BE49-F238E27FC236}">
                  <a16:creationId xmlns:a16="http://schemas.microsoft.com/office/drawing/2014/main" id="{085207CB-6D8C-9581-7CE5-83171AC6F6AF}"/>
                </a:ext>
              </a:extLst>
            </p:cNvPr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635" name="Google Shape;3986;p48">
                <a:extLst>
                  <a:ext uri="{FF2B5EF4-FFF2-40B4-BE49-F238E27FC236}">
                    <a16:creationId xmlns:a16="http://schemas.microsoft.com/office/drawing/2014/main" id="{6A295B66-7F9D-0EC4-F85B-C89A284FCE9A}"/>
                  </a:ext>
                </a:extLst>
              </p:cNvPr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3987;p48">
                <a:extLst>
                  <a:ext uri="{FF2B5EF4-FFF2-40B4-BE49-F238E27FC236}">
                    <a16:creationId xmlns:a16="http://schemas.microsoft.com/office/drawing/2014/main" id="{7067EAAF-0F77-DC6F-41BF-F23973FEFBDE}"/>
                  </a:ext>
                </a:extLst>
              </p:cNvPr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3988;p48">
                <a:extLst>
                  <a:ext uri="{FF2B5EF4-FFF2-40B4-BE49-F238E27FC236}">
                    <a16:creationId xmlns:a16="http://schemas.microsoft.com/office/drawing/2014/main" id="{A17BCDE8-2A72-6C67-6AF9-E87B31ECC58F}"/>
                  </a:ext>
                </a:extLst>
              </p:cNvPr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3989;p48">
                <a:extLst>
                  <a:ext uri="{FF2B5EF4-FFF2-40B4-BE49-F238E27FC236}">
                    <a16:creationId xmlns:a16="http://schemas.microsoft.com/office/drawing/2014/main" id="{327FF5F2-C9EE-445F-DC88-D9E7B9AFFFC9}"/>
                  </a:ext>
                </a:extLst>
              </p:cNvPr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3990;p48">
                <a:extLst>
                  <a:ext uri="{FF2B5EF4-FFF2-40B4-BE49-F238E27FC236}">
                    <a16:creationId xmlns:a16="http://schemas.microsoft.com/office/drawing/2014/main" id="{8DA16AE2-5259-A070-73FD-7EABB8E03EE5}"/>
                  </a:ext>
                </a:extLst>
              </p:cNvPr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3991;p48">
                <a:extLst>
                  <a:ext uri="{FF2B5EF4-FFF2-40B4-BE49-F238E27FC236}">
                    <a16:creationId xmlns:a16="http://schemas.microsoft.com/office/drawing/2014/main" id="{A923DFB1-DFFF-AE32-5EF1-73CA1505A3DC}"/>
                  </a:ext>
                </a:extLst>
              </p:cNvPr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3992;p48">
                <a:extLst>
                  <a:ext uri="{FF2B5EF4-FFF2-40B4-BE49-F238E27FC236}">
                    <a16:creationId xmlns:a16="http://schemas.microsoft.com/office/drawing/2014/main" id="{9415DA7E-8E91-DDB0-FE21-230DC885827A}"/>
                  </a:ext>
                </a:extLst>
              </p:cNvPr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3993;p48">
                <a:extLst>
                  <a:ext uri="{FF2B5EF4-FFF2-40B4-BE49-F238E27FC236}">
                    <a16:creationId xmlns:a16="http://schemas.microsoft.com/office/drawing/2014/main" id="{89856A59-F1EB-B210-D074-19CE8AEAC147}"/>
                  </a:ext>
                </a:extLst>
              </p:cNvPr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3994;p48">
                <a:extLst>
                  <a:ext uri="{FF2B5EF4-FFF2-40B4-BE49-F238E27FC236}">
                    <a16:creationId xmlns:a16="http://schemas.microsoft.com/office/drawing/2014/main" id="{08446684-6FFE-C26E-8569-953BC413FE8E}"/>
                  </a:ext>
                </a:extLst>
              </p:cNvPr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3995;p48">
                <a:extLst>
                  <a:ext uri="{FF2B5EF4-FFF2-40B4-BE49-F238E27FC236}">
                    <a16:creationId xmlns:a16="http://schemas.microsoft.com/office/drawing/2014/main" id="{CCAEB342-9746-B1B2-58E1-08EEED2F88D9}"/>
                  </a:ext>
                </a:extLst>
              </p:cNvPr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3996;p48">
                <a:extLst>
                  <a:ext uri="{FF2B5EF4-FFF2-40B4-BE49-F238E27FC236}">
                    <a16:creationId xmlns:a16="http://schemas.microsoft.com/office/drawing/2014/main" id="{9A0EB97A-01B0-7DF7-325E-0204CC62861F}"/>
                  </a:ext>
                </a:extLst>
              </p:cNvPr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3997;p48">
                <a:extLst>
                  <a:ext uri="{FF2B5EF4-FFF2-40B4-BE49-F238E27FC236}">
                    <a16:creationId xmlns:a16="http://schemas.microsoft.com/office/drawing/2014/main" id="{A1BF54F4-8C77-27EC-AA49-2F2774CAE5F3}"/>
                  </a:ext>
                </a:extLst>
              </p:cNvPr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3998;p48">
                <a:extLst>
                  <a:ext uri="{FF2B5EF4-FFF2-40B4-BE49-F238E27FC236}">
                    <a16:creationId xmlns:a16="http://schemas.microsoft.com/office/drawing/2014/main" id="{A886CC65-2410-0B7A-1321-B621753318B1}"/>
                  </a:ext>
                </a:extLst>
              </p:cNvPr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3999;p48">
                <a:extLst>
                  <a:ext uri="{FF2B5EF4-FFF2-40B4-BE49-F238E27FC236}">
                    <a16:creationId xmlns:a16="http://schemas.microsoft.com/office/drawing/2014/main" id="{67452D4B-BF88-AACD-9DEB-CCC37332E6FC}"/>
                  </a:ext>
                </a:extLst>
              </p:cNvPr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4000;p48">
                <a:extLst>
                  <a:ext uri="{FF2B5EF4-FFF2-40B4-BE49-F238E27FC236}">
                    <a16:creationId xmlns:a16="http://schemas.microsoft.com/office/drawing/2014/main" id="{BF777DD3-16D3-BB0D-0476-E6AD0ED3F995}"/>
                  </a:ext>
                </a:extLst>
              </p:cNvPr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4001;p48">
                <a:extLst>
                  <a:ext uri="{FF2B5EF4-FFF2-40B4-BE49-F238E27FC236}">
                    <a16:creationId xmlns:a16="http://schemas.microsoft.com/office/drawing/2014/main" id="{10D7C6AF-000E-8B3A-BFE2-B9FACB662E0E}"/>
                  </a:ext>
                </a:extLst>
              </p:cNvPr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" name="Google Shape;4002;p48">
              <a:extLst>
                <a:ext uri="{FF2B5EF4-FFF2-40B4-BE49-F238E27FC236}">
                  <a16:creationId xmlns:a16="http://schemas.microsoft.com/office/drawing/2014/main" id="{9B5FA7FE-4F87-6EA5-1529-7E53550A93DC}"/>
                </a:ext>
              </a:extLst>
            </p:cNvPr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619" name="Google Shape;4003;p48">
                <a:extLst>
                  <a:ext uri="{FF2B5EF4-FFF2-40B4-BE49-F238E27FC236}">
                    <a16:creationId xmlns:a16="http://schemas.microsoft.com/office/drawing/2014/main" id="{2A4BC7FF-6884-B311-7FF4-0AF23D3B39C1}"/>
                  </a:ext>
                </a:extLst>
              </p:cNvPr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4004;p48">
                <a:extLst>
                  <a:ext uri="{FF2B5EF4-FFF2-40B4-BE49-F238E27FC236}">
                    <a16:creationId xmlns:a16="http://schemas.microsoft.com/office/drawing/2014/main" id="{76EDED77-8954-60CE-5B6E-93EA506BA4B4}"/>
                  </a:ext>
                </a:extLst>
              </p:cNvPr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4005;p48">
                <a:extLst>
                  <a:ext uri="{FF2B5EF4-FFF2-40B4-BE49-F238E27FC236}">
                    <a16:creationId xmlns:a16="http://schemas.microsoft.com/office/drawing/2014/main" id="{BAD3A773-C564-EA47-BEFD-3252AF6434D5}"/>
                  </a:ext>
                </a:extLst>
              </p:cNvPr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4006;p48">
                <a:extLst>
                  <a:ext uri="{FF2B5EF4-FFF2-40B4-BE49-F238E27FC236}">
                    <a16:creationId xmlns:a16="http://schemas.microsoft.com/office/drawing/2014/main" id="{9AD752ED-51ED-7252-ED62-D497DF80F642}"/>
                  </a:ext>
                </a:extLst>
              </p:cNvPr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4007;p48">
                <a:extLst>
                  <a:ext uri="{FF2B5EF4-FFF2-40B4-BE49-F238E27FC236}">
                    <a16:creationId xmlns:a16="http://schemas.microsoft.com/office/drawing/2014/main" id="{EC0CC320-C4D3-9F8A-38D5-B233B77CE3A3}"/>
                  </a:ext>
                </a:extLst>
              </p:cNvPr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4008;p48">
                <a:extLst>
                  <a:ext uri="{FF2B5EF4-FFF2-40B4-BE49-F238E27FC236}">
                    <a16:creationId xmlns:a16="http://schemas.microsoft.com/office/drawing/2014/main" id="{60C7D7C8-4890-EB83-C23E-1227C60C2E7B}"/>
                  </a:ext>
                </a:extLst>
              </p:cNvPr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4009;p48">
                <a:extLst>
                  <a:ext uri="{FF2B5EF4-FFF2-40B4-BE49-F238E27FC236}">
                    <a16:creationId xmlns:a16="http://schemas.microsoft.com/office/drawing/2014/main" id="{5AA488F9-E0A7-C353-910C-53C82A70A69C}"/>
                  </a:ext>
                </a:extLst>
              </p:cNvPr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4010;p48">
                <a:extLst>
                  <a:ext uri="{FF2B5EF4-FFF2-40B4-BE49-F238E27FC236}">
                    <a16:creationId xmlns:a16="http://schemas.microsoft.com/office/drawing/2014/main" id="{3A831C94-ABE0-72B0-B327-18B9C5570F49}"/>
                  </a:ext>
                </a:extLst>
              </p:cNvPr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4011;p48">
                <a:extLst>
                  <a:ext uri="{FF2B5EF4-FFF2-40B4-BE49-F238E27FC236}">
                    <a16:creationId xmlns:a16="http://schemas.microsoft.com/office/drawing/2014/main" id="{BEF75E6B-2C34-8217-515E-2F8B94BAA9C5}"/>
                  </a:ext>
                </a:extLst>
              </p:cNvPr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4012;p48">
                <a:extLst>
                  <a:ext uri="{FF2B5EF4-FFF2-40B4-BE49-F238E27FC236}">
                    <a16:creationId xmlns:a16="http://schemas.microsoft.com/office/drawing/2014/main" id="{94D9B3C9-20D7-3464-50F0-7D1ED123F6A3}"/>
                  </a:ext>
                </a:extLst>
              </p:cNvPr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4013;p48">
                <a:extLst>
                  <a:ext uri="{FF2B5EF4-FFF2-40B4-BE49-F238E27FC236}">
                    <a16:creationId xmlns:a16="http://schemas.microsoft.com/office/drawing/2014/main" id="{607782E1-8465-0F8F-9325-183C4C32618B}"/>
                  </a:ext>
                </a:extLst>
              </p:cNvPr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4014;p48">
                <a:extLst>
                  <a:ext uri="{FF2B5EF4-FFF2-40B4-BE49-F238E27FC236}">
                    <a16:creationId xmlns:a16="http://schemas.microsoft.com/office/drawing/2014/main" id="{55783C23-DE60-B21B-D528-C329FFF28B47}"/>
                  </a:ext>
                </a:extLst>
              </p:cNvPr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4015;p48">
                <a:extLst>
                  <a:ext uri="{FF2B5EF4-FFF2-40B4-BE49-F238E27FC236}">
                    <a16:creationId xmlns:a16="http://schemas.microsoft.com/office/drawing/2014/main" id="{A63E1C7E-6EC1-A0F7-B3D5-A983F525226A}"/>
                  </a:ext>
                </a:extLst>
              </p:cNvPr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4016;p48">
                <a:extLst>
                  <a:ext uri="{FF2B5EF4-FFF2-40B4-BE49-F238E27FC236}">
                    <a16:creationId xmlns:a16="http://schemas.microsoft.com/office/drawing/2014/main" id="{D6BC0C7F-A42E-0FD2-ABF0-1BB2029F6BE6}"/>
                  </a:ext>
                </a:extLst>
              </p:cNvPr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4017;p48">
                <a:extLst>
                  <a:ext uri="{FF2B5EF4-FFF2-40B4-BE49-F238E27FC236}">
                    <a16:creationId xmlns:a16="http://schemas.microsoft.com/office/drawing/2014/main" id="{91BDC892-AB7D-E431-104B-4D9E665119F1}"/>
                  </a:ext>
                </a:extLst>
              </p:cNvPr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4018;p48">
                <a:extLst>
                  <a:ext uri="{FF2B5EF4-FFF2-40B4-BE49-F238E27FC236}">
                    <a16:creationId xmlns:a16="http://schemas.microsoft.com/office/drawing/2014/main" id="{ADECA97D-C6AF-89F8-7DAA-1631B6D48787}"/>
                  </a:ext>
                </a:extLst>
              </p:cNvPr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" name="Google Shape;4019;p48">
              <a:extLst>
                <a:ext uri="{FF2B5EF4-FFF2-40B4-BE49-F238E27FC236}">
                  <a16:creationId xmlns:a16="http://schemas.microsoft.com/office/drawing/2014/main" id="{6CD5D8E6-A443-B480-7F03-AB444091EE85}"/>
                </a:ext>
              </a:extLst>
            </p:cNvPr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020;p48">
              <a:extLst>
                <a:ext uri="{FF2B5EF4-FFF2-40B4-BE49-F238E27FC236}">
                  <a16:creationId xmlns:a16="http://schemas.microsoft.com/office/drawing/2014/main" id="{C87D571F-E40B-37E5-A5A7-1B421C1E5D49}"/>
                </a:ext>
              </a:extLst>
            </p:cNvPr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021;p48">
              <a:extLst>
                <a:ext uri="{FF2B5EF4-FFF2-40B4-BE49-F238E27FC236}">
                  <a16:creationId xmlns:a16="http://schemas.microsoft.com/office/drawing/2014/main" id="{D8E39FF2-083C-8079-2F82-8DB78556EC71}"/>
                </a:ext>
              </a:extLst>
            </p:cNvPr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022;p48">
              <a:extLst>
                <a:ext uri="{FF2B5EF4-FFF2-40B4-BE49-F238E27FC236}">
                  <a16:creationId xmlns:a16="http://schemas.microsoft.com/office/drawing/2014/main" id="{341DBE3B-F47A-C7C1-E201-060198765A19}"/>
                </a:ext>
              </a:extLst>
            </p:cNvPr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023;p48">
              <a:extLst>
                <a:ext uri="{FF2B5EF4-FFF2-40B4-BE49-F238E27FC236}">
                  <a16:creationId xmlns:a16="http://schemas.microsoft.com/office/drawing/2014/main" id="{32F7F723-30A6-5DF2-0E62-790ADC41FCFF}"/>
                </a:ext>
              </a:extLst>
            </p:cNvPr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024;p48">
              <a:extLst>
                <a:ext uri="{FF2B5EF4-FFF2-40B4-BE49-F238E27FC236}">
                  <a16:creationId xmlns:a16="http://schemas.microsoft.com/office/drawing/2014/main" id="{29DBCE28-E5F7-2CF0-B137-F099E72AE4DF}"/>
                </a:ext>
              </a:extLst>
            </p:cNvPr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025;p48">
              <a:extLst>
                <a:ext uri="{FF2B5EF4-FFF2-40B4-BE49-F238E27FC236}">
                  <a16:creationId xmlns:a16="http://schemas.microsoft.com/office/drawing/2014/main" id="{C16A4047-9FCB-3EC7-024D-5D13A77E28C6}"/>
                </a:ext>
              </a:extLst>
            </p:cNvPr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026;p48">
              <a:extLst>
                <a:ext uri="{FF2B5EF4-FFF2-40B4-BE49-F238E27FC236}">
                  <a16:creationId xmlns:a16="http://schemas.microsoft.com/office/drawing/2014/main" id="{E6A74E0A-5EE5-13BB-F89E-2CB90E42DCEE}"/>
                </a:ext>
              </a:extLst>
            </p:cNvPr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027;p48">
              <a:extLst>
                <a:ext uri="{FF2B5EF4-FFF2-40B4-BE49-F238E27FC236}">
                  <a16:creationId xmlns:a16="http://schemas.microsoft.com/office/drawing/2014/main" id="{15503E0B-D933-EBD9-8DEB-ED385BD2035E}"/>
                </a:ext>
              </a:extLst>
            </p:cNvPr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028;p48">
              <a:extLst>
                <a:ext uri="{FF2B5EF4-FFF2-40B4-BE49-F238E27FC236}">
                  <a16:creationId xmlns:a16="http://schemas.microsoft.com/office/drawing/2014/main" id="{6BF12E71-34DB-1ECE-DB0B-2CB119A8261D}"/>
                </a:ext>
              </a:extLst>
            </p:cNvPr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029;p48">
              <a:extLst>
                <a:ext uri="{FF2B5EF4-FFF2-40B4-BE49-F238E27FC236}">
                  <a16:creationId xmlns:a16="http://schemas.microsoft.com/office/drawing/2014/main" id="{2F9B40AA-574E-1476-7D50-6A4B62F9CA3F}"/>
                </a:ext>
              </a:extLst>
            </p:cNvPr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030;p48">
              <a:extLst>
                <a:ext uri="{FF2B5EF4-FFF2-40B4-BE49-F238E27FC236}">
                  <a16:creationId xmlns:a16="http://schemas.microsoft.com/office/drawing/2014/main" id="{C7468AFF-97D2-624A-FBFB-745FEB00CC1B}"/>
                </a:ext>
              </a:extLst>
            </p:cNvPr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031;p48">
              <a:extLst>
                <a:ext uri="{FF2B5EF4-FFF2-40B4-BE49-F238E27FC236}">
                  <a16:creationId xmlns:a16="http://schemas.microsoft.com/office/drawing/2014/main" id="{5038E01C-6088-0E3A-5636-BADD591CC177}"/>
                </a:ext>
              </a:extLst>
            </p:cNvPr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032;p48">
              <a:extLst>
                <a:ext uri="{FF2B5EF4-FFF2-40B4-BE49-F238E27FC236}">
                  <a16:creationId xmlns:a16="http://schemas.microsoft.com/office/drawing/2014/main" id="{4DB90BB4-57B6-0604-B3FE-A17BB4953C0F}"/>
                </a:ext>
              </a:extLst>
            </p:cNvPr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033;p48">
              <a:extLst>
                <a:ext uri="{FF2B5EF4-FFF2-40B4-BE49-F238E27FC236}">
                  <a16:creationId xmlns:a16="http://schemas.microsoft.com/office/drawing/2014/main" id="{CF4E8458-E1DD-778D-9EE8-FCCEE455A5C8}"/>
                </a:ext>
              </a:extLst>
            </p:cNvPr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034;p48">
              <a:extLst>
                <a:ext uri="{FF2B5EF4-FFF2-40B4-BE49-F238E27FC236}">
                  <a16:creationId xmlns:a16="http://schemas.microsoft.com/office/drawing/2014/main" id="{A6A08163-26B4-F38F-3F58-2484F00F9A2B}"/>
                </a:ext>
              </a:extLst>
            </p:cNvPr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35;p48">
              <a:extLst>
                <a:ext uri="{FF2B5EF4-FFF2-40B4-BE49-F238E27FC236}">
                  <a16:creationId xmlns:a16="http://schemas.microsoft.com/office/drawing/2014/main" id="{9F870D3D-1E6F-EF4A-9199-89DEC0C9E311}"/>
                </a:ext>
              </a:extLst>
            </p:cNvPr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036;p48">
              <a:extLst>
                <a:ext uri="{FF2B5EF4-FFF2-40B4-BE49-F238E27FC236}">
                  <a16:creationId xmlns:a16="http://schemas.microsoft.com/office/drawing/2014/main" id="{057AA576-F326-BE19-7EDF-455BF64CC11E}"/>
                </a:ext>
              </a:extLst>
            </p:cNvPr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037;p48">
              <a:extLst>
                <a:ext uri="{FF2B5EF4-FFF2-40B4-BE49-F238E27FC236}">
                  <a16:creationId xmlns:a16="http://schemas.microsoft.com/office/drawing/2014/main" id="{B151FDD3-F488-40C1-07CC-D5D83839F8B9}"/>
                </a:ext>
              </a:extLst>
            </p:cNvPr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38;p48">
              <a:extLst>
                <a:ext uri="{FF2B5EF4-FFF2-40B4-BE49-F238E27FC236}">
                  <a16:creationId xmlns:a16="http://schemas.microsoft.com/office/drawing/2014/main" id="{6F81AAC0-7379-AEFC-F5C1-2B61C90CEADC}"/>
                </a:ext>
              </a:extLst>
            </p:cNvPr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39;p48">
              <a:extLst>
                <a:ext uri="{FF2B5EF4-FFF2-40B4-BE49-F238E27FC236}">
                  <a16:creationId xmlns:a16="http://schemas.microsoft.com/office/drawing/2014/main" id="{B8FA28FD-37AD-AE2F-7878-DEAB588444E0}"/>
                </a:ext>
              </a:extLst>
            </p:cNvPr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040;p48">
              <a:extLst>
                <a:ext uri="{FF2B5EF4-FFF2-40B4-BE49-F238E27FC236}">
                  <a16:creationId xmlns:a16="http://schemas.microsoft.com/office/drawing/2014/main" id="{09C1836C-E0C4-9B02-2D67-C745C999FAF7}"/>
                </a:ext>
              </a:extLst>
            </p:cNvPr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041;p48">
              <a:extLst>
                <a:ext uri="{FF2B5EF4-FFF2-40B4-BE49-F238E27FC236}">
                  <a16:creationId xmlns:a16="http://schemas.microsoft.com/office/drawing/2014/main" id="{C22A9F22-B6AD-E850-6E7B-5FBE334068A9}"/>
                </a:ext>
              </a:extLst>
            </p:cNvPr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042;p48">
              <a:extLst>
                <a:ext uri="{FF2B5EF4-FFF2-40B4-BE49-F238E27FC236}">
                  <a16:creationId xmlns:a16="http://schemas.microsoft.com/office/drawing/2014/main" id="{1CF9E407-BE2F-EC48-7364-300F1546552F}"/>
                </a:ext>
              </a:extLst>
            </p:cNvPr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043;p48">
              <a:extLst>
                <a:ext uri="{FF2B5EF4-FFF2-40B4-BE49-F238E27FC236}">
                  <a16:creationId xmlns:a16="http://schemas.microsoft.com/office/drawing/2014/main" id="{20D9C2BE-FD4C-3ECE-7077-DEFBC68E9726}"/>
                </a:ext>
              </a:extLst>
            </p:cNvPr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044;p48">
              <a:extLst>
                <a:ext uri="{FF2B5EF4-FFF2-40B4-BE49-F238E27FC236}">
                  <a16:creationId xmlns:a16="http://schemas.microsoft.com/office/drawing/2014/main" id="{D4417913-CCA3-D61E-E578-22621A4A6D76}"/>
                </a:ext>
              </a:extLst>
            </p:cNvPr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045;p48">
              <a:extLst>
                <a:ext uri="{FF2B5EF4-FFF2-40B4-BE49-F238E27FC236}">
                  <a16:creationId xmlns:a16="http://schemas.microsoft.com/office/drawing/2014/main" id="{F8110912-4681-6244-1060-C094130EDC6E}"/>
                </a:ext>
              </a:extLst>
            </p:cNvPr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046;p48">
              <a:extLst>
                <a:ext uri="{FF2B5EF4-FFF2-40B4-BE49-F238E27FC236}">
                  <a16:creationId xmlns:a16="http://schemas.microsoft.com/office/drawing/2014/main" id="{AA0B2A56-B0FA-9D9A-511B-7ADC5F191E32}"/>
                </a:ext>
              </a:extLst>
            </p:cNvPr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047;p48">
              <a:extLst>
                <a:ext uri="{FF2B5EF4-FFF2-40B4-BE49-F238E27FC236}">
                  <a16:creationId xmlns:a16="http://schemas.microsoft.com/office/drawing/2014/main" id="{351EA08B-68EC-9D24-8445-1B07A10D10B2}"/>
                </a:ext>
              </a:extLst>
            </p:cNvPr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048;p48">
              <a:extLst>
                <a:ext uri="{FF2B5EF4-FFF2-40B4-BE49-F238E27FC236}">
                  <a16:creationId xmlns:a16="http://schemas.microsoft.com/office/drawing/2014/main" id="{CE6FBE4E-F84B-1E47-EFC9-F4E12A742763}"/>
                </a:ext>
              </a:extLst>
            </p:cNvPr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049;p48">
              <a:extLst>
                <a:ext uri="{FF2B5EF4-FFF2-40B4-BE49-F238E27FC236}">
                  <a16:creationId xmlns:a16="http://schemas.microsoft.com/office/drawing/2014/main" id="{B80F87DD-DE32-8883-1A58-CB283355F91F}"/>
                </a:ext>
              </a:extLst>
            </p:cNvPr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050;p48">
              <a:extLst>
                <a:ext uri="{FF2B5EF4-FFF2-40B4-BE49-F238E27FC236}">
                  <a16:creationId xmlns:a16="http://schemas.microsoft.com/office/drawing/2014/main" id="{FEB0E8CB-2BE4-0361-88B2-BC077B74CD04}"/>
                </a:ext>
              </a:extLst>
            </p:cNvPr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051;p48">
              <a:extLst>
                <a:ext uri="{FF2B5EF4-FFF2-40B4-BE49-F238E27FC236}">
                  <a16:creationId xmlns:a16="http://schemas.microsoft.com/office/drawing/2014/main" id="{B2834CAF-F4C3-BC89-B423-15A853A6304F}"/>
                </a:ext>
              </a:extLst>
            </p:cNvPr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52;p48">
              <a:extLst>
                <a:ext uri="{FF2B5EF4-FFF2-40B4-BE49-F238E27FC236}">
                  <a16:creationId xmlns:a16="http://schemas.microsoft.com/office/drawing/2014/main" id="{006B5B13-322C-D35C-1987-62269E6BEE23}"/>
                </a:ext>
              </a:extLst>
            </p:cNvPr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53;p48">
              <a:extLst>
                <a:ext uri="{FF2B5EF4-FFF2-40B4-BE49-F238E27FC236}">
                  <a16:creationId xmlns:a16="http://schemas.microsoft.com/office/drawing/2014/main" id="{AAAD5D01-4DC9-E4B2-FCA4-6D3DCB14E7D4}"/>
                </a:ext>
              </a:extLst>
            </p:cNvPr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054;p48">
              <a:extLst>
                <a:ext uri="{FF2B5EF4-FFF2-40B4-BE49-F238E27FC236}">
                  <a16:creationId xmlns:a16="http://schemas.microsoft.com/office/drawing/2014/main" id="{0698EEC4-28C3-8251-192E-81DAF1DB292D}"/>
                </a:ext>
              </a:extLst>
            </p:cNvPr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055;p48">
              <a:extLst>
                <a:ext uri="{FF2B5EF4-FFF2-40B4-BE49-F238E27FC236}">
                  <a16:creationId xmlns:a16="http://schemas.microsoft.com/office/drawing/2014/main" id="{7E60826A-1F58-8D73-FBF2-BCC02AB013B4}"/>
                </a:ext>
              </a:extLst>
            </p:cNvPr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056;p48">
              <a:extLst>
                <a:ext uri="{FF2B5EF4-FFF2-40B4-BE49-F238E27FC236}">
                  <a16:creationId xmlns:a16="http://schemas.microsoft.com/office/drawing/2014/main" id="{7371A127-0B83-7863-B4C2-2491A36D9B48}"/>
                </a:ext>
              </a:extLst>
            </p:cNvPr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057;p48">
              <a:extLst>
                <a:ext uri="{FF2B5EF4-FFF2-40B4-BE49-F238E27FC236}">
                  <a16:creationId xmlns:a16="http://schemas.microsoft.com/office/drawing/2014/main" id="{4275420B-3645-90B2-7B30-F7970F5C3384}"/>
                </a:ext>
              </a:extLst>
            </p:cNvPr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058;p48">
              <a:extLst>
                <a:ext uri="{FF2B5EF4-FFF2-40B4-BE49-F238E27FC236}">
                  <a16:creationId xmlns:a16="http://schemas.microsoft.com/office/drawing/2014/main" id="{62479520-7266-F98B-0734-2EF0A469C001}"/>
                </a:ext>
              </a:extLst>
            </p:cNvPr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059;p48">
              <a:extLst>
                <a:ext uri="{FF2B5EF4-FFF2-40B4-BE49-F238E27FC236}">
                  <a16:creationId xmlns:a16="http://schemas.microsoft.com/office/drawing/2014/main" id="{8C1C7809-2C8F-1A19-9BE4-180B41535D59}"/>
                </a:ext>
              </a:extLst>
            </p:cNvPr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060;p48">
              <a:extLst>
                <a:ext uri="{FF2B5EF4-FFF2-40B4-BE49-F238E27FC236}">
                  <a16:creationId xmlns:a16="http://schemas.microsoft.com/office/drawing/2014/main" id="{D3DEDAF6-5ED4-CF90-1603-6A630D1B1855}"/>
                </a:ext>
              </a:extLst>
            </p:cNvPr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061;p48">
              <a:extLst>
                <a:ext uri="{FF2B5EF4-FFF2-40B4-BE49-F238E27FC236}">
                  <a16:creationId xmlns:a16="http://schemas.microsoft.com/office/drawing/2014/main" id="{6B2E0CA9-855D-B83E-0451-03B212518EE6}"/>
                </a:ext>
              </a:extLst>
            </p:cNvPr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4062;p48">
              <a:extLst>
                <a:ext uri="{FF2B5EF4-FFF2-40B4-BE49-F238E27FC236}">
                  <a16:creationId xmlns:a16="http://schemas.microsoft.com/office/drawing/2014/main" id="{55F2E086-03F0-DD49-BC91-5FE0DFE8D81F}"/>
                </a:ext>
              </a:extLst>
            </p:cNvPr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4063;p48">
              <a:extLst>
                <a:ext uri="{FF2B5EF4-FFF2-40B4-BE49-F238E27FC236}">
                  <a16:creationId xmlns:a16="http://schemas.microsoft.com/office/drawing/2014/main" id="{739FB14C-7D6A-0536-3326-2BECC2048D02}"/>
                </a:ext>
              </a:extLst>
            </p:cNvPr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4064;p48">
              <a:extLst>
                <a:ext uri="{FF2B5EF4-FFF2-40B4-BE49-F238E27FC236}">
                  <a16:creationId xmlns:a16="http://schemas.microsoft.com/office/drawing/2014/main" id="{03CBD7B6-9675-E8BF-CB5D-69CB28BBC9A8}"/>
                </a:ext>
              </a:extLst>
            </p:cNvPr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4065;p48">
              <a:extLst>
                <a:ext uri="{FF2B5EF4-FFF2-40B4-BE49-F238E27FC236}">
                  <a16:creationId xmlns:a16="http://schemas.microsoft.com/office/drawing/2014/main" id="{52ACE7D6-CCBA-7326-BD64-8582F5C69849}"/>
                </a:ext>
              </a:extLst>
            </p:cNvPr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4066;p48">
              <a:extLst>
                <a:ext uri="{FF2B5EF4-FFF2-40B4-BE49-F238E27FC236}">
                  <a16:creationId xmlns:a16="http://schemas.microsoft.com/office/drawing/2014/main" id="{9E6CF0D1-5058-B1A6-69F3-43A69A766024}"/>
                </a:ext>
              </a:extLst>
            </p:cNvPr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4067;p48">
              <a:extLst>
                <a:ext uri="{FF2B5EF4-FFF2-40B4-BE49-F238E27FC236}">
                  <a16:creationId xmlns:a16="http://schemas.microsoft.com/office/drawing/2014/main" id="{B74A2CD6-592A-D144-F85B-314DB9E7C92C}"/>
                </a:ext>
              </a:extLst>
            </p:cNvPr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4068;p48">
              <a:extLst>
                <a:ext uri="{FF2B5EF4-FFF2-40B4-BE49-F238E27FC236}">
                  <a16:creationId xmlns:a16="http://schemas.microsoft.com/office/drawing/2014/main" id="{8252B991-BBB7-A4CA-5CDC-7E4790332C55}"/>
                </a:ext>
              </a:extLst>
            </p:cNvPr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4069;p48">
              <a:extLst>
                <a:ext uri="{FF2B5EF4-FFF2-40B4-BE49-F238E27FC236}">
                  <a16:creationId xmlns:a16="http://schemas.microsoft.com/office/drawing/2014/main" id="{00F4597A-E869-8A4D-69E8-C19A94A2078D}"/>
                </a:ext>
              </a:extLst>
            </p:cNvPr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4070;p48">
              <a:extLst>
                <a:ext uri="{FF2B5EF4-FFF2-40B4-BE49-F238E27FC236}">
                  <a16:creationId xmlns:a16="http://schemas.microsoft.com/office/drawing/2014/main" id="{D83D4EDF-C429-D0BA-177D-B3065EBC9BF5}"/>
                </a:ext>
              </a:extLst>
            </p:cNvPr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4071;p48">
              <a:extLst>
                <a:ext uri="{FF2B5EF4-FFF2-40B4-BE49-F238E27FC236}">
                  <a16:creationId xmlns:a16="http://schemas.microsoft.com/office/drawing/2014/main" id="{B4A57CE3-34A2-2674-AE0F-8AC79360CB62}"/>
                </a:ext>
              </a:extLst>
            </p:cNvPr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4072;p48">
              <a:extLst>
                <a:ext uri="{FF2B5EF4-FFF2-40B4-BE49-F238E27FC236}">
                  <a16:creationId xmlns:a16="http://schemas.microsoft.com/office/drawing/2014/main" id="{548D9E7F-654C-3BA2-EA7F-5472E2A69948}"/>
                </a:ext>
              </a:extLst>
            </p:cNvPr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4073;p48">
              <a:extLst>
                <a:ext uri="{FF2B5EF4-FFF2-40B4-BE49-F238E27FC236}">
                  <a16:creationId xmlns:a16="http://schemas.microsoft.com/office/drawing/2014/main" id="{6B96D208-A138-122E-068E-6780806C1AF0}"/>
                </a:ext>
              </a:extLst>
            </p:cNvPr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4074;p48">
              <a:extLst>
                <a:ext uri="{FF2B5EF4-FFF2-40B4-BE49-F238E27FC236}">
                  <a16:creationId xmlns:a16="http://schemas.microsoft.com/office/drawing/2014/main" id="{3F9688BE-669F-909F-851A-AE2E8C0A6C4A}"/>
                </a:ext>
              </a:extLst>
            </p:cNvPr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4075;p48">
              <a:extLst>
                <a:ext uri="{FF2B5EF4-FFF2-40B4-BE49-F238E27FC236}">
                  <a16:creationId xmlns:a16="http://schemas.microsoft.com/office/drawing/2014/main" id="{A0648525-DF6A-3ADA-BD94-7D9936F1E8C3}"/>
                </a:ext>
              </a:extLst>
            </p:cNvPr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4076;p48">
              <a:extLst>
                <a:ext uri="{FF2B5EF4-FFF2-40B4-BE49-F238E27FC236}">
                  <a16:creationId xmlns:a16="http://schemas.microsoft.com/office/drawing/2014/main" id="{C3FB2F33-C8AD-C0AC-234A-E92829982EB3}"/>
                </a:ext>
              </a:extLst>
            </p:cNvPr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4077;p48">
              <a:extLst>
                <a:ext uri="{FF2B5EF4-FFF2-40B4-BE49-F238E27FC236}">
                  <a16:creationId xmlns:a16="http://schemas.microsoft.com/office/drawing/2014/main" id="{1298CD31-C1FC-2C97-5341-9E3A5D5C20F7}"/>
                </a:ext>
              </a:extLst>
            </p:cNvPr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4078;p48">
              <a:extLst>
                <a:ext uri="{FF2B5EF4-FFF2-40B4-BE49-F238E27FC236}">
                  <a16:creationId xmlns:a16="http://schemas.microsoft.com/office/drawing/2014/main" id="{3D8E2B30-A2DF-1B41-EF4B-B899A12AF9AE}"/>
                </a:ext>
              </a:extLst>
            </p:cNvPr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4079;p48">
              <a:extLst>
                <a:ext uri="{FF2B5EF4-FFF2-40B4-BE49-F238E27FC236}">
                  <a16:creationId xmlns:a16="http://schemas.microsoft.com/office/drawing/2014/main" id="{89DBE2A4-3D4C-9486-1DB1-B5FEB25AB5FB}"/>
                </a:ext>
              </a:extLst>
            </p:cNvPr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4080;p48">
              <a:extLst>
                <a:ext uri="{FF2B5EF4-FFF2-40B4-BE49-F238E27FC236}">
                  <a16:creationId xmlns:a16="http://schemas.microsoft.com/office/drawing/2014/main" id="{FB9DFA6D-70A9-2233-F352-377A203A8D6F}"/>
                </a:ext>
              </a:extLst>
            </p:cNvPr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4081;p48">
              <a:extLst>
                <a:ext uri="{FF2B5EF4-FFF2-40B4-BE49-F238E27FC236}">
                  <a16:creationId xmlns:a16="http://schemas.microsoft.com/office/drawing/2014/main" id="{55D795F7-8078-1E2D-30CF-EE54DEBE9DAF}"/>
                </a:ext>
              </a:extLst>
            </p:cNvPr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4082;p48">
              <a:extLst>
                <a:ext uri="{FF2B5EF4-FFF2-40B4-BE49-F238E27FC236}">
                  <a16:creationId xmlns:a16="http://schemas.microsoft.com/office/drawing/2014/main" id="{7C8434B8-FDF0-78A9-F93A-3314462D11AB}"/>
                </a:ext>
              </a:extLst>
            </p:cNvPr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4083;p48">
              <a:extLst>
                <a:ext uri="{FF2B5EF4-FFF2-40B4-BE49-F238E27FC236}">
                  <a16:creationId xmlns:a16="http://schemas.microsoft.com/office/drawing/2014/main" id="{707F302C-4725-1FD0-3EDF-CF9C308AA12C}"/>
                </a:ext>
              </a:extLst>
            </p:cNvPr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4084;p48">
              <a:extLst>
                <a:ext uri="{FF2B5EF4-FFF2-40B4-BE49-F238E27FC236}">
                  <a16:creationId xmlns:a16="http://schemas.microsoft.com/office/drawing/2014/main" id="{02C7B878-E9A3-D07F-E694-C75E85597CB9}"/>
                </a:ext>
              </a:extLst>
            </p:cNvPr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4085;p48">
              <a:extLst>
                <a:ext uri="{FF2B5EF4-FFF2-40B4-BE49-F238E27FC236}">
                  <a16:creationId xmlns:a16="http://schemas.microsoft.com/office/drawing/2014/main" id="{52647078-E605-C9C0-3077-0B564D9D2AE6}"/>
                </a:ext>
              </a:extLst>
            </p:cNvPr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4086;p48">
              <a:extLst>
                <a:ext uri="{FF2B5EF4-FFF2-40B4-BE49-F238E27FC236}">
                  <a16:creationId xmlns:a16="http://schemas.microsoft.com/office/drawing/2014/main" id="{D58EFBFC-B240-F262-73CC-01774929066F}"/>
                </a:ext>
              </a:extLst>
            </p:cNvPr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4087;p48">
              <a:extLst>
                <a:ext uri="{FF2B5EF4-FFF2-40B4-BE49-F238E27FC236}">
                  <a16:creationId xmlns:a16="http://schemas.microsoft.com/office/drawing/2014/main" id="{67E83C22-64CC-F469-AD4C-05B5F1523E20}"/>
                </a:ext>
              </a:extLst>
            </p:cNvPr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4088;p48">
              <a:extLst>
                <a:ext uri="{FF2B5EF4-FFF2-40B4-BE49-F238E27FC236}">
                  <a16:creationId xmlns:a16="http://schemas.microsoft.com/office/drawing/2014/main" id="{1A816189-FA8C-EFAB-0B58-0408A2658CC9}"/>
                </a:ext>
              </a:extLst>
            </p:cNvPr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5" name="Google Shape;4089;p48">
              <a:extLst>
                <a:ext uri="{FF2B5EF4-FFF2-40B4-BE49-F238E27FC236}">
                  <a16:creationId xmlns:a16="http://schemas.microsoft.com/office/drawing/2014/main" id="{1D733C62-4EF2-FACC-151C-F442FABD494D}"/>
                </a:ext>
              </a:extLst>
            </p:cNvPr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614" name="Google Shape;4090;p48">
                <a:extLst>
                  <a:ext uri="{FF2B5EF4-FFF2-40B4-BE49-F238E27FC236}">
                    <a16:creationId xmlns:a16="http://schemas.microsoft.com/office/drawing/2014/main" id="{FDAF9A62-AC45-92DB-BF73-606785D2644E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4091;p48">
                <a:extLst>
                  <a:ext uri="{FF2B5EF4-FFF2-40B4-BE49-F238E27FC236}">
                    <a16:creationId xmlns:a16="http://schemas.microsoft.com/office/drawing/2014/main" id="{C81022AF-A424-F293-86B5-564ECECC6FA9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4092;p48">
                <a:extLst>
                  <a:ext uri="{FF2B5EF4-FFF2-40B4-BE49-F238E27FC236}">
                    <a16:creationId xmlns:a16="http://schemas.microsoft.com/office/drawing/2014/main" id="{A992EF9A-1D62-2F07-4969-F4A84495CEE5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4093;p48">
                <a:extLst>
                  <a:ext uri="{FF2B5EF4-FFF2-40B4-BE49-F238E27FC236}">
                    <a16:creationId xmlns:a16="http://schemas.microsoft.com/office/drawing/2014/main" id="{F4052681-C021-50A2-C89D-5DB99ED4DD10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4094;p48">
                <a:extLst>
                  <a:ext uri="{FF2B5EF4-FFF2-40B4-BE49-F238E27FC236}">
                    <a16:creationId xmlns:a16="http://schemas.microsoft.com/office/drawing/2014/main" id="{C2B5B715-357F-D3F6-3F7C-C809D044C2FC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6" name="Google Shape;4095;p48">
              <a:extLst>
                <a:ext uri="{FF2B5EF4-FFF2-40B4-BE49-F238E27FC236}">
                  <a16:creationId xmlns:a16="http://schemas.microsoft.com/office/drawing/2014/main" id="{FE7528D0-DDFF-C3CC-F84B-68C00112D9E5}"/>
                </a:ext>
              </a:extLst>
            </p:cNvPr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4096;p48">
              <a:extLst>
                <a:ext uri="{FF2B5EF4-FFF2-40B4-BE49-F238E27FC236}">
                  <a16:creationId xmlns:a16="http://schemas.microsoft.com/office/drawing/2014/main" id="{2D51C839-E51B-3274-0D9D-AC70FBE5F488}"/>
                </a:ext>
              </a:extLst>
            </p:cNvPr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4097;p48">
              <a:extLst>
                <a:ext uri="{FF2B5EF4-FFF2-40B4-BE49-F238E27FC236}">
                  <a16:creationId xmlns:a16="http://schemas.microsoft.com/office/drawing/2014/main" id="{5F11BB37-0DF2-B75D-A054-6D930F1F9A46}"/>
                </a:ext>
              </a:extLst>
            </p:cNvPr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609" name="Google Shape;4098;p48">
                <a:extLst>
                  <a:ext uri="{FF2B5EF4-FFF2-40B4-BE49-F238E27FC236}">
                    <a16:creationId xmlns:a16="http://schemas.microsoft.com/office/drawing/2014/main" id="{2E96821E-4C09-C8A9-157C-A7C85E95FD2D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4099;p48">
                <a:extLst>
                  <a:ext uri="{FF2B5EF4-FFF2-40B4-BE49-F238E27FC236}">
                    <a16:creationId xmlns:a16="http://schemas.microsoft.com/office/drawing/2014/main" id="{4BA92671-0BA7-40FF-C0AB-056002FAAC40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4100;p48">
                <a:extLst>
                  <a:ext uri="{FF2B5EF4-FFF2-40B4-BE49-F238E27FC236}">
                    <a16:creationId xmlns:a16="http://schemas.microsoft.com/office/drawing/2014/main" id="{05421AEE-813F-35D7-2524-7CC336B83AAE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4101;p48">
                <a:extLst>
                  <a:ext uri="{FF2B5EF4-FFF2-40B4-BE49-F238E27FC236}">
                    <a16:creationId xmlns:a16="http://schemas.microsoft.com/office/drawing/2014/main" id="{9787712A-D4FB-5FAF-3D62-221A588CF592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4102;p48">
                <a:extLst>
                  <a:ext uri="{FF2B5EF4-FFF2-40B4-BE49-F238E27FC236}">
                    <a16:creationId xmlns:a16="http://schemas.microsoft.com/office/drawing/2014/main" id="{A9AC0B6F-F586-0F8A-DE3C-C858BD5F237C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187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685799" y="978159"/>
            <a:ext cx="3127310" cy="191433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>
                <a:latin typeface="Barlow" panose="00000500000000000000" pitchFamily="2" charset="0"/>
              </a:rPr>
              <a:t>2. </a:t>
            </a:r>
            <a:br>
              <a:rPr lang="en" sz="3400" b="1" dirty="0">
                <a:latin typeface="Barlow" panose="00000500000000000000" pitchFamily="2" charset="0"/>
              </a:rPr>
            </a:br>
            <a:r>
              <a:rPr lang="en" sz="3400" b="1" dirty="0">
                <a:latin typeface="Barlow" panose="00000500000000000000" pitchFamily="2" charset="0"/>
              </a:rPr>
              <a:t>Merumuskan  visi, misi dan tujuan</a:t>
            </a:r>
            <a:endParaRPr sz="3400" dirty="0"/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7BB9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7BB9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76092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C75FB71A-A176-F55B-F116-384AE454E22F}"/>
              </a:ext>
            </a:extLst>
          </p:cNvPr>
          <p:cNvSpPr/>
          <p:nvPr/>
        </p:nvSpPr>
        <p:spPr>
          <a:xfrm>
            <a:off x="3413186" y="2439622"/>
            <a:ext cx="643750" cy="719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Merumuskan Visi </a:t>
            </a:r>
            <a:endParaRPr sz="3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" name="Google Shape;5021;p50">
            <a:extLst>
              <a:ext uri="{FF2B5EF4-FFF2-40B4-BE49-F238E27FC236}">
                <a16:creationId xmlns:a16="http://schemas.microsoft.com/office/drawing/2014/main" id="{5C2BEF48-2301-15B3-1072-32590F3FB7E8}"/>
              </a:ext>
            </a:extLst>
          </p:cNvPr>
          <p:cNvGrpSpPr/>
          <p:nvPr/>
        </p:nvGrpSpPr>
        <p:grpSpPr>
          <a:xfrm>
            <a:off x="768120" y="1480340"/>
            <a:ext cx="2687544" cy="2687363"/>
            <a:chOff x="5732756" y="2682276"/>
            <a:chExt cx="719905" cy="719856"/>
          </a:xfrm>
        </p:grpSpPr>
        <p:sp>
          <p:nvSpPr>
            <p:cNvPr id="3" name="Google Shape;5022;p50">
              <a:extLst>
                <a:ext uri="{FF2B5EF4-FFF2-40B4-BE49-F238E27FC236}">
                  <a16:creationId xmlns:a16="http://schemas.microsoft.com/office/drawing/2014/main" id="{527F27A2-DDF4-9DB7-791A-E55650006734}"/>
                </a:ext>
              </a:extLst>
            </p:cNvPr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5023;p50">
              <a:extLst>
                <a:ext uri="{FF2B5EF4-FFF2-40B4-BE49-F238E27FC236}">
                  <a16:creationId xmlns:a16="http://schemas.microsoft.com/office/drawing/2014/main" id="{1782249A-F4F5-B032-FFC3-2D740E1C1514}"/>
                </a:ext>
              </a:extLst>
            </p:cNvPr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024;p50">
              <a:extLst>
                <a:ext uri="{FF2B5EF4-FFF2-40B4-BE49-F238E27FC236}">
                  <a16:creationId xmlns:a16="http://schemas.microsoft.com/office/drawing/2014/main" id="{2A39185C-157D-D162-3C2A-A96E0ADC0E29}"/>
                </a:ext>
              </a:extLst>
            </p:cNvPr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7F7234-C2F2-3274-85D0-A1B05EFE0FD8}"/>
              </a:ext>
            </a:extLst>
          </p:cNvPr>
          <p:cNvSpPr txBox="1"/>
          <p:nvPr/>
        </p:nvSpPr>
        <p:spPr>
          <a:xfrm>
            <a:off x="1597386" y="2603197"/>
            <a:ext cx="9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Barlow" panose="00000500000000000000" pitchFamily="2" charset="0"/>
              </a:rPr>
              <a:t>Visi</a:t>
            </a:r>
            <a:endParaRPr lang="en-ID" sz="1800" b="1" dirty="0">
              <a:latin typeface="Barlow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4DAF9-8072-8205-DD4F-E02889DE332B}"/>
              </a:ext>
            </a:extLst>
          </p:cNvPr>
          <p:cNvSpPr txBox="1"/>
          <p:nvPr/>
        </p:nvSpPr>
        <p:spPr>
          <a:xfrm rot="18503102">
            <a:off x="504876" y="2054427"/>
            <a:ext cx="1751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>
                <a:latin typeface="Barlow" panose="00000500000000000000" pitchFamily="2" charset="0"/>
              </a:rPr>
              <a:t>Tujuan</a:t>
            </a:r>
            <a:r>
              <a:rPr lang="en-US" sz="1300" b="1" dirty="0">
                <a:latin typeface="Barlow" panose="00000500000000000000" pitchFamily="2" charset="0"/>
              </a:rPr>
              <a:t>, </a:t>
            </a:r>
            <a:r>
              <a:rPr lang="en-US" sz="1300" b="1" dirty="0" err="1">
                <a:latin typeface="Barlow" panose="00000500000000000000" pitchFamily="2" charset="0"/>
              </a:rPr>
              <a:t>arah</a:t>
            </a:r>
            <a:r>
              <a:rPr lang="en-US" sz="1300" b="1" dirty="0">
                <a:latin typeface="Barlow" panose="00000500000000000000" pitchFamily="2" charset="0"/>
              </a:rPr>
              <a:t> &amp; </a:t>
            </a:r>
            <a:r>
              <a:rPr lang="en-US" sz="1300" b="1" dirty="0" err="1">
                <a:latin typeface="Barlow" panose="00000500000000000000" pitchFamily="2" charset="0"/>
              </a:rPr>
              <a:t>sasaran</a:t>
            </a:r>
            <a:r>
              <a:rPr lang="en-US" sz="1300" b="1" dirty="0">
                <a:latin typeface="Barlow" panose="00000500000000000000" pitchFamily="2" charset="0"/>
              </a:rPr>
              <a:t> </a:t>
            </a:r>
            <a:endParaRPr lang="en-ID" sz="1300" b="1" dirty="0">
              <a:latin typeface="Barlow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B70FC-F626-D721-FDEA-7B7A29FF4697}"/>
              </a:ext>
            </a:extLst>
          </p:cNvPr>
          <p:cNvSpPr txBox="1"/>
          <p:nvPr/>
        </p:nvSpPr>
        <p:spPr>
          <a:xfrm rot="3086490">
            <a:off x="2048650" y="2069997"/>
            <a:ext cx="1586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Barlow" panose="00000500000000000000" pitchFamily="2" charset="0"/>
              </a:rPr>
              <a:t>Dasar </a:t>
            </a:r>
            <a:r>
              <a:rPr lang="en-US" sz="1000" b="1" dirty="0" err="1">
                <a:latin typeface="Barlow" panose="00000500000000000000" pitchFamily="2" charset="0"/>
              </a:rPr>
              <a:t>pemanfaatan</a:t>
            </a:r>
            <a:r>
              <a:rPr lang="en-US" sz="1000" b="1" dirty="0">
                <a:latin typeface="Barlow" panose="00000500000000000000" pitchFamily="2" charset="0"/>
              </a:rPr>
              <a:t> &amp; </a:t>
            </a:r>
            <a:r>
              <a:rPr lang="en-US" sz="1000" b="1" dirty="0" err="1">
                <a:latin typeface="Barlow" panose="00000500000000000000" pitchFamily="2" charset="0"/>
              </a:rPr>
              <a:t>pengendalian</a:t>
            </a:r>
            <a:r>
              <a:rPr lang="en-US" sz="1000" b="1" dirty="0">
                <a:latin typeface="Barlow" panose="00000500000000000000" pitchFamily="2" charset="0"/>
              </a:rPr>
              <a:t> </a:t>
            </a:r>
            <a:r>
              <a:rPr lang="en-US" sz="1000" b="1" dirty="0" err="1">
                <a:latin typeface="Barlow" panose="00000500000000000000" pitchFamily="2" charset="0"/>
              </a:rPr>
              <a:t>sumber</a:t>
            </a:r>
            <a:r>
              <a:rPr lang="en-US" sz="1000" b="1" dirty="0">
                <a:latin typeface="Barlow" panose="00000500000000000000" pitchFamily="2" charset="0"/>
              </a:rPr>
              <a:t> </a:t>
            </a:r>
            <a:r>
              <a:rPr lang="en-US" sz="1000" b="1" dirty="0" err="1">
                <a:latin typeface="Barlow" panose="00000500000000000000" pitchFamily="2" charset="0"/>
              </a:rPr>
              <a:t>daya</a:t>
            </a:r>
            <a:r>
              <a:rPr lang="en-US" sz="1000" b="1" dirty="0">
                <a:latin typeface="Barlow" panose="00000500000000000000" pitchFamily="2" charset="0"/>
              </a:rPr>
              <a:t> </a:t>
            </a:r>
            <a:endParaRPr lang="en-ID" sz="1000" b="1" dirty="0">
              <a:latin typeface="Barlow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99A25-027C-AAC0-B6A8-07C5F90C9B36}"/>
              </a:ext>
            </a:extLst>
          </p:cNvPr>
          <p:cNvSpPr txBox="1"/>
          <p:nvPr/>
        </p:nvSpPr>
        <p:spPr>
          <a:xfrm>
            <a:off x="1272444" y="3481541"/>
            <a:ext cx="1586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err="1">
                <a:latin typeface="Barlow" panose="00000500000000000000" pitchFamily="2" charset="0"/>
              </a:rPr>
              <a:t>Pembentuk</a:t>
            </a:r>
            <a:r>
              <a:rPr lang="en-US" sz="1000" b="1" dirty="0">
                <a:latin typeface="Barlow" panose="00000500000000000000" pitchFamily="2" charset="0"/>
              </a:rPr>
              <a:t> &amp; </a:t>
            </a:r>
            <a:r>
              <a:rPr lang="en-US" sz="1000" b="1" dirty="0" err="1">
                <a:latin typeface="Barlow" panose="00000500000000000000" pitchFamily="2" charset="0"/>
              </a:rPr>
              <a:t>pembangun</a:t>
            </a:r>
            <a:r>
              <a:rPr lang="en-US" sz="1000" b="1" dirty="0">
                <a:latin typeface="Barlow" panose="00000500000000000000" pitchFamily="2" charset="0"/>
              </a:rPr>
              <a:t> </a:t>
            </a:r>
            <a:r>
              <a:rPr lang="en-US" sz="1000" b="1" dirty="0" err="1">
                <a:latin typeface="Barlow" panose="00000500000000000000" pitchFamily="2" charset="0"/>
              </a:rPr>
              <a:t>budaya</a:t>
            </a:r>
            <a:r>
              <a:rPr lang="en-US" sz="1000" b="1" dirty="0">
                <a:latin typeface="Barlow" panose="00000500000000000000" pitchFamily="2" charset="0"/>
              </a:rPr>
              <a:t> </a:t>
            </a:r>
            <a:r>
              <a:rPr lang="en-US" sz="1000" b="1" dirty="0" err="1">
                <a:latin typeface="Barlow" panose="00000500000000000000" pitchFamily="2" charset="0"/>
              </a:rPr>
              <a:t>perusahaan</a:t>
            </a:r>
            <a:endParaRPr lang="en-ID" sz="1000" b="1" dirty="0">
              <a:latin typeface="Barlow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AB687C-AA4D-9994-3163-A47C3BA40EC4}"/>
              </a:ext>
            </a:extLst>
          </p:cNvPr>
          <p:cNvSpPr txBox="1"/>
          <p:nvPr/>
        </p:nvSpPr>
        <p:spPr>
          <a:xfrm>
            <a:off x="4379113" y="1274603"/>
            <a:ext cx="3599379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Barlow" panose="00000500000000000000" pitchFamily="2" charset="0"/>
              </a:rPr>
              <a:t>Kriteria</a:t>
            </a:r>
            <a:r>
              <a:rPr lang="en-US" b="1" dirty="0">
                <a:latin typeface="Barlow" panose="00000500000000000000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Menyatakan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cita</a:t>
            </a:r>
            <a:r>
              <a:rPr lang="en-US" dirty="0">
                <a:latin typeface="Barlow" panose="00000500000000000000" pitchFamily="2" charset="0"/>
              </a:rPr>
              <a:t>- </a:t>
            </a:r>
            <a:r>
              <a:rPr lang="en-US" dirty="0" err="1">
                <a:latin typeface="Barlow" panose="00000500000000000000" pitchFamily="2" charset="0"/>
              </a:rPr>
              <a:t>cita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perusahaan</a:t>
            </a:r>
            <a:r>
              <a:rPr lang="en-US" dirty="0">
                <a:latin typeface="Barlow" panose="00000500000000000000" pitchFamily="2" charset="0"/>
              </a:rPr>
              <a:t> di masa </a:t>
            </a:r>
            <a:r>
              <a:rPr lang="en-US" dirty="0" err="1">
                <a:latin typeface="Barlow" panose="00000500000000000000" pitchFamily="2" charset="0"/>
              </a:rPr>
              <a:t>depan</a:t>
            </a:r>
            <a:endParaRPr lang="en-US" dirty="0">
              <a:latin typeface="Barlow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Singkat</a:t>
            </a:r>
            <a:r>
              <a:rPr lang="en-US" dirty="0">
                <a:latin typeface="Barlow" panose="00000500000000000000" pitchFamily="2" charset="0"/>
              </a:rPr>
              <a:t>, </a:t>
            </a:r>
            <a:r>
              <a:rPr lang="en-US" dirty="0" err="1">
                <a:latin typeface="Barlow" panose="00000500000000000000" pitchFamily="2" charset="0"/>
              </a:rPr>
              <a:t>jelas</a:t>
            </a:r>
            <a:r>
              <a:rPr lang="en-US" dirty="0">
                <a:latin typeface="Barlow" panose="00000500000000000000" pitchFamily="2" charset="0"/>
              </a:rPr>
              <a:t>, focus dan </a:t>
            </a:r>
            <a:r>
              <a:rPr lang="en-US" dirty="0" err="1">
                <a:latin typeface="Barlow" panose="00000500000000000000" pitchFamily="2" charset="0"/>
              </a:rPr>
              <a:t>merupakan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standar</a:t>
            </a:r>
            <a:r>
              <a:rPr lang="en-US" dirty="0">
                <a:latin typeface="Barlow" panose="00000500000000000000" pitchFamily="2" charset="0"/>
              </a:rPr>
              <a:t> of excellence.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Realistis</a:t>
            </a:r>
            <a:r>
              <a:rPr lang="en-US" dirty="0">
                <a:latin typeface="Barlow" panose="00000500000000000000" pitchFamily="2" charset="0"/>
              </a:rPr>
              <a:t> dan </a:t>
            </a:r>
            <a:r>
              <a:rPr lang="en-US" dirty="0" err="1">
                <a:latin typeface="Barlow" panose="00000500000000000000" pitchFamily="2" charset="0"/>
              </a:rPr>
              <a:t>sesuai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dengan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kompetensi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organisasi</a:t>
            </a:r>
            <a:r>
              <a:rPr lang="en-US" dirty="0">
                <a:latin typeface="Barlow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Atraktif</a:t>
            </a:r>
            <a:r>
              <a:rPr lang="en-US" dirty="0">
                <a:latin typeface="Barlow" panose="00000500000000000000" pitchFamily="2" charset="0"/>
              </a:rPr>
              <a:t> dan </a:t>
            </a:r>
            <a:r>
              <a:rPr lang="en-US" dirty="0" err="1">
                <a:latin typeface="Barlow" panose="00000500000000000000" pitchFamily="2" charset="0"/>
              </a:rPr>
              <a:t>mampu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menginspirasikan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komitmen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serta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antusiasme</a:t>
            </a:r>
            <a:r>
              <a:rPr lang="en-US" dirty="0">
                <a:latin typeface="Barlow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Mudah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diingat</a:t>
            </a:r>
            <a:r>
              <a:rPr lang="en-US" dirty="0">
                <a:latin typeface="Barlow" panose="00000500000000000000" pitchFamily="2" charset="0"/>
              </a:rPr>
              <a:t> dan </a:t>
            </a:r>
            <a:r>
              <a:rPr lang="en-US" dirty="0" err="1">
                <a:latin typeface="Barlow" panose="00000500000000000000" pitchFamily="2" charset="0"/>
              </a:rPr>
              <a:t>dimengerti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seluruh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karyawan</a:t>
            </a:r>
            <a:r>
              <a:rPr lang="en-US" dirty="0">
                <a:latin typeface="Barlow" panose="00000500000000000000" pitchFamily="2" charset="0"/>
              </a:rPr>
              <a:t>, </a:t>
            </a:r>
            <a:r>
              <a:rPr lang="en-US" dirty="0" err="1">
                <a:latin typeface="Barlow" panose="00000500000000000000" pitchFamily="2" charset="0"/>
              </a:rPr>
              <a:t>serta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mengesankan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bagi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pihak</a:t>
            </a:r>
            <a:r>
              <a:rPr lang="en-US" dirty="0">
                <a:latin typeface="Barlow" panose="00000500000000000000" pitchFamily="2" charset="0"/>
              </a:rPr>
              <a:t> yang </a:t>
            </a:r>
            <a:r>
              <a:rPr lang="en-US" dirty="0" err="1">
                <a:latin typeface="Barlow" panose="00000500000000000000" pitchFamily="2" charset="0"/>
              </a:rPr>
              <a:t>berkepentingan</a:t>
            </a:r>
            <a:r>
              <a:rPr lang="en-US" dirty="0">
                <a:latin typeface="Barlow" panose="00000500000000000000" pitchFamily="2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Barlow" panose="00000500000000000000" pitchFamily="2" charset="0"/>
              </a:rPr>
              <a:t>Dapat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ditelusuri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tingkat</a:t>
            </a:r>
            <a:r>
              <a:rPr lang="en-US" dirty="0">
                <a:latin typeface="Barlow" panose="00000500000000000000" pitchFamily="2" charset="0"/>
              </a:rPr>
              <a:t> </a:t>
            </a:r>
            <a:r>
              <a:rPr lang="en-US" dirty="0" err="1">
                <a:latin typeface="Barlow" panose="00000500000000000000" pitchFamily="2" charset="0"/>
              </a:rPr>
              <a:t>pencapaiannya</a:t>
            </a:r>
            <a:r>
              <a:rPr lang="en-US" dirty="0">
                <a:latin typeface="Barlow" panose="00000500000000000000" pitchFamily="2" charset="0"/>
              </a:rPr>
              <a:t>.</a:t>
            </a:r>
            <a:endParaRPr lang="en-ID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Merumuskan Misi </a:t>
            </a:r>
            <a:endParaRPr sz="3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8B7861-DC15-0816-B60C-BA302DE2AF9B}"/>
              </a:ext>
            </a:extLst>
          </p:cNvPr>
          <p:cNvSpPr txBox="1"/>
          <p:nvPr/>
        </p:nvSpPr>
        <p:spPr>
          <a:xfrm>
            <a:off x="4379113" y="1274603"/>
            <a:ext cx="359937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Barlow" panose="00000500000000000000" pitchFamily="2" charset="0"/>
              </a:rPr>
              <a:t>Kriteria</a:t>
            </a:r>
            <a:r>
              <a:rPr lang="en-US" b="1" dirty="0">
                <a:latin typeface="Barlow" panose="00000500000000000000" pitchFamily="2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Rumusannya</a:t>
            </a:r>
            <a:r>
              <a:rPr lang="en-ID" dirty="0"/>
              <a:t> </a:t>
            </a:r>
            <a:r>
              <a:rPr lang="en-ID" dirty="0" err="1"/>
              <a:t>sejalan</a:t>
            </a:r>
            <a:r>
              <a:rPr lang="en-ID" dirty="0"/>
              <a:t> dan </a:t>
            </a:r>
            <a:r>
              <a:rPr lang="en-ID" dirty="0" err="1"/>
              <a:t>searah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dan </a:t>
            </a:r>
            <a:r>
              <a:rPr lang="en-ID" dirty="0" err="1"/>
              <a:t>satuan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Rumusannya</a:t>
            </a:r>
            <a:r>
              <a:rPr lang="en-ID" dirty="0"/>
              <a:t> </a:t>
            </a:r>
            <a:r>
              <a:rPr lang="en-ID" dirty="0" err="1"/>
              <a:t>jelas</a:t>
            </a:r>
            <a:r>
              <a:rPr lang="en-ID" dirty="0"/>
              <a:t>, </a:t>
            </a:r>
            <a:r>
              <a:rPr lang="en-ID" dirty="0" err="1"/>
              <a:t>terang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yang </a:t>
            </a:r>
            <a:r>
              <a:rPr lang="en-ID" dirty="0" err="1"/>
              <a:t>lugas</a:t>
            </a:r>
            <a:r>
              <a:rPr lang="en-ID" dirty="0"/>
              <a:t>, </a:t>
            </a:r>
            <a:r>
              <a:rPr lang="en-ID" dirty="0" err="1"/>
              <a:t>tegas</a:t>
            </a:r>
            <a:r>
              <a:rPr lang="en-ID" dirty="0"/>
              <a:t> dan </a:t>
            </a:r>
            <a:r>
              <a:rPr lang="en-ID" dirty="0" err="1"/>
              <a:t>enak</a:t>
            </a:r>
            <a:r>
              <a:rPr lang="en-ID" dirty="0"/>
              <a:t> </a:t>
            </a:r>
            <a:r>
              <a:rPr lang="en-ID" dirty="0" err="1"/>
              <a:t>dibaca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Rumusannya</a:t>
            </a:r>
            <a:r>
              <a:rPr lang="en-ID" dirty="0"/>
              <a:t> </a:t>
            </a:r>
            <a:r>
              <a:rPr lang="en-ID" dirty="0" err="1"/>
              <a:t>menggambarkan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Isinya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target </a:t>
            </a:r>
            <a:r>
              <a:rPr lang="en-ID" dirty="0" err="1"/>
              <a:t>terealisir</a:t>
            </a:r>
            <a:endParaRPr lang="en-ID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/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(</a:t>
            </a:r>
            <a:r>
              <a:rPr lang="en-ID" dirty="0" err="1"/>
              <a:t>fleksibel</a:t>
            </a:r>
            <a:r>
              <a:rPr lang="en-ID" dirty="0"/>
              <a:t>).</a:t>
            </a:r>
            <a:endParaRPr lang="en-ID" dirty="0">
              <a:latin typeface="Barlow" panose="00000500000000000000" pitchFamily="2" charset="0"/>
            </a:endParaRPr>
          </a:p>
        </p:txBody>
      </p:sp>
      <p:grpSp>
        <p:nvGrpSpPr>
          <p:cNvPr id="3" name="Google Shape;4557;p48">
            <a:extLst>
              <a:ext uri="{FF2B5EF4-FFF2-40B4-BE49-F238E27FC236}">
                <a16:creationId xmlns:a16="http://schemas.microsoft.com/office/drawing/2014/main" id="{B2D8DEEB-E44A-FA61-B378-9CA006416FCD}"/>
              </a:ext>
            </a:extLst>
          </p:cNvPr>
          <p:cNvGrpSpPr/>
          <p:nvPr/>
        </p:nvGrpSpPr>
        <p:grpSpPr>
          <a:xfrm>
            <a:off x="853646" y="1583665"/>
            <a:ext cx="2412068" cy="2751960"/>
            <a:chOff x="2602525" y="317054"/>
            <a:chExt cx="4174283" cy="4762495"/>
          </a:xfrm>
        </p:grpSpPr>
        <p:sp>
          <p:nvSpPr>
            <p:cNvPr id="4" name="Google Shape;4558;p48">
              <a:extLst>
                <a:ext uri="{FF2B5EF4-FFF2-40B4-BE49-F238E27FC236}">
                  <a16:creationId xmlns:a16="http://schemas.microsoft.com/office/drawing/2014/main" id="{3480B71B-3397-AF15-A080-3907E299E53C}"/>
                </a:ext>
              </a:extLst>
            </p:cNvPr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559;p48">
              <a:extLst>
                <a:ext uri="{FF2B5EF4-FFF2-40B4-BE49-F238E27FC236}">
                  <a16:creationId xmlns:a16="http://schemas.microsoft.com/office/drawing/2014/main" id="{B5ABFA22-1C75-2E58-C6B5-848552A9108B}"/>
                </a:ext>
              </a:extLst>
            </p:cNvPr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560;p48">
              <a:extLst>
                <a:ext uri="{FF2B5EF4-FFF2-40B4-BE49-F238E27FC236}">
                  <a16:creationId xmlns:a16="http://schemas.microsoft.com/office/drawing/2014/main" id="{0DEBA01C-A0A9-1605-8EDF-E9395954BCC4}"/>
                </a:ext>
              </a:extLst>
            </p:cNvPr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561;p48">
              <a:extLst>
                <a:ext uri="{FF2B5EF4-FFF2-40B4-BE49-F238E27FC236}">
                  <a16:creationId xmlns:a16="http://schemas.microsoft.com/office/drawing/2014/main" id="{473B79AA-A6CE-4D57-BC47-9925FD770AD2}"/>
                </a:ext>
              </a:extLst>
            </p:cNvPr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562;p48">
              <a:extLst>
                <a:ext uri="{FF2B5EF4-FFF2-40B4-BE49-F238E27FC236}">
                  <a16:creationId xmlns:a16="http://schemas.microsoft.com/office/drawing/2014/main" id="{90EE7EFB-7742-43EE-35B8-50D02A5B5CA6}"/>
                </a:ext>
              </a:extLst>
            </p:cNvPr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563;p48">
              <a:extLst>
                <a:ext uri="{FF2B5EF4-FFF2-40B4-BE49-F238E27FC236}">
                  <a16:creationId xmlns:a16="http://schemas.microsoft.com/office/drawing/2014/main" id="{9C227385-F765-5928-FCC5-1AA97AB4FFEF}"/>
                </a:ext>
              </a:extLst>
            </p:cNvPr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564;p48">
              <a:extLst>
                <a:ext uri="{FF2B5EF4-FFF2-40B4-BE49-F238E27FC236}">
                  <a16:creationId xmlns:a16="http://schemas.microsoft.com/office/drawing/2014/main" id="{3C911062-89C1-48C2-F5E4-44C774D66DC5}"/>
                </a:ext>
              </a:extLst>
            </p:cNvPr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565;p48">
              <a:extLst>
                <a:ext uri="{FF2B5EF4-FFF2-40B4-BE49-F238E27FC236}">
                  <a16:creationId xmlns:a16="http://schemas.microsoft.com/office/drawing/2014/main" id="{6B173A65-22E4-52E6-6AAA-9CF77045AA1F}"/>
                </a:ext>
              </a:extLst>
            </p:cNvPr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566;p48">
              <a:extLst>
                <a:ext uri="{FF2B5EF4-FFF2-40B4-BE49-F238E27FC236}">
                  <a16:creationId xmlns:a16="http://schemas.microsoft.com/office/drawing/2014/main" id="{FD0D7458-C5CC-315F-FBC0-116F4B2D39F6}"/>
                </a:ext>
              </a:extLst>
            </p:cNvPr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567;p48">
              <a:extLst>
                <a:ext uri="{FF2B5EF4-FFF2-40B4-BE49-F238E27FC236}">
                  <a16:creationId xmlns:a16="http://schemas.microsoft.com/office/drawing/2014/main" id="{11542F5E-15B4-58D9-C068-DEFF6AF6ECC3}"/>
                </a:ext>
              </a:extLst>
            </p:cNvPr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568;p48">
              <a:extLst>
                <a:ext uri="{FF2B5EF4-FFF2-40B4-BE49-F238E27FC236}">
                  <a16:creationId xmlns:a16="http://schemas.microsoft.com/office/drawing/2014/main" id="{10D99351-B180-4D59-FB80-60635F630A35}"/>
                </a:ext>
              </a:extLst>
            </p:cNvPr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569;p48">
              <a:extLst>
                <a:ext uri="{FF2B5EF4-FFF2-40B4-BE49-F238E27FC236}">
                  <a16:creationId xmlns:a16="http://schemas.microsoft.com/office/drawing/2014/main" id="{976EA7F0-734D-26B2-0CAB-EFE5B7261073}"/>
                </a:ext>
              </a:extLst>
            </p:cNvPr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570;p48">
              <a:extLst>
                <a:ext uri="{FF2B5EF4-FFF2-40B4-BE49-F238E27FC236}">
                  <a16:creationId xmlns:a16="http://schemas.microsoft.com/office/drawing/2014/main" id="{A2408632-837E-D240-F815-64E43CFF297B}"/>
                </a:ext>
              </a:extLst>
            </p:cNvPr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571;p48">
              <a:extLst>
                <a:ext uri="{FF2B5EF4-FFF2-40B4-BE49-F238E27FC236}">
                  <a16:creationId xmlns:a16="http://schemas.microsoft.com/office/drawing/2014/main" id="{DB301A85-8891-7DBA-525F-55242EFC972D}"/>
                </a:ext>
              </a:extLst>
            </p:cNvPr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572;p48">
              <a:extLst>
                <a:ext uri="{FF2B5EF4-FFF2-40B4-BE49-F238E27FC236}">
                  <a16:creationId xmlns:a16="http://schemas.microsoft.com/office/drawing/2014/main" id="{F40760D0-A56B-27D0-9CD6-799F1B348C6D}"/>
                </a:ext>
              </a:extLst>
            </p:cNvPr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573;p48">
              <a:extLst>
                <a:ext uri="{FF2B5EF4-FFF2-40B4-BE49-F238E27FC236}">
                  <a16:creationId xmlns:a16="http://schemas.microsoft.com/office/drawing/2014/main" id="{CDA8B174-0FFB-FE0B-7CDF-342F669079A2}"/>
                </a:ext>
              </a:extLst>
            </p:cNvPr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574;p48">
              <a:extLst>
                <a:ext uri="{FF2B5EF4-FFF2-40B4-BE49-F238E27FC236}">
                  <a16:creationId xmlns:a16="http://schemas.microsoft.com/office/drawing/2014/main" id="{C9966097-5CDD-FCB4-66F2-AAD8AA4D7D09}"/>
                </a:ext>
              </a:extLst>
            </p:cNvPr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575;p48">
              <a:extLst>
                <a:ext uri="{FF2B5EF4-FFF2-40B4-BE49-F238E27FC236}">
                  <a16:creationId xmlns:a16="http://schemas.microsoft.com/office/drawing/2014/main" id="{A9EDC629-474B-682C-FF3D-6E16673FCBAD}"/>
                </a:ext>
              </a:extLst>
            </p:cNvPr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576;p48">
              <a:extLst>
                <a:ext uri="{FF2B5EF4-FFF2-40B4-BE49-F238E27FC236}">
                  <a16:creationId xmlns:a16="http://schemas.microsoft.com/office/drawing/2014/main" id="{03F57EA7-8585-F75F-3027-3452E7D04F14}"/>
                </a:ext>
              </a:extLst>
            </p:cNvPr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577;p48">
              <a:extLst>
                <a:ext uri="{FF2B5EF4-FFF2-40B4-BE49-F238E27FC236}">
                  <a16:creationId xmlns:a16="http://schemas.microsoft.com/office/drawing/2014/main" id="{A64992D4-FD36-3A41-353E-0BD38F45A6FA}"/>
                </a:ext>
              </a:extLst>
            </p:cNvPr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578;p48">
              <a:extLst>
                <a:ext uri="{FF2B5EF4-FFF2-40B4-BE49-F238E27FC236}">
                  <a16:creationId xmlns:a16="http://schemas.microsoft.com/office/drawing/2014/main" id="{D1810161-442D-578D-7506-E346162ED2B6}"/>
                </a:ext>
              </a:extLst>
            </p:cNvPr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579;p48">
              <a:extLst>
                <a:ext uri="{FF2B5EF4-FFF2-40B4-BE49-F238E27FC236}">
                  <a16:creationId xmlns:a16="http://schemas.microsoft.com/office/drawing/2014/main" id="{FFC8787A-EDFD-F8DD-1D2D-81A5EFF14140}"/>
                </a:ext>
              </a:extLst>
            </p:cNvPr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580;p48">
              <a:extLst>
                <a:ext uri="{FF2B5EF4-FFF2-40B4-BE49-F238E27FC236}">
                  <a16:creationId xmlns:a16="http://schemas.microsoft.com/office/drawing/2014/main" id="{81EFACD7-9ACE-0ED4-6948-7565E058B724}"/>
                </a:ext>
              </a:extLst>
            </p:cNvPr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581;p48">
              <a:extLst>
                <a:ext uri="{FF2B5EF4-FFF2-40B4-BE49-F238E27FC236}">
                  <a16:creationId xmlns:a16="http://schemas.microsoft.com/office/drawing/2014/main" id="{0676D86E-E6A9-F488-FB48-58154638C89F}"/>
                </a:ext>
              </a:extLst>
            </p:cNvPr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582;p48">
              <a:extLst>
                <a:ext uri="{FF2B5EF4-FFF2-40B4-BE49-F238E27FC236}">
                  <a16:creationId xmlns:a16="http://schemas.microsoft.com/office/drawing/2014/main" id="{8C975ECD-10B6-A639-D33B-0CA94648258D}"/>
                </a:ext>
              </a:extLst>
            </p:cNvPr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583;p48">
              <a:extLst>
                <a:ext uri="{FF2B5EF4-FFF2-40B4-BE49-F238E27FC236}">
                  <a16:creationId xmlns:a16="http://schemas.microsoft.com/office/drawing/2014/main" id="{1D9982D5-F3ED-3FFF-25FC-5992BA591F11}"/>
                </a:ext>
              </a:extLst>
            </p:cNvPr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584;p48">
              <a:extLst>
                <a:ext uri="{FF2B5EF4-FFF2-40B4-BE49-F238E27FC236}">
                  <a16:creationId xmlns:a16="http://schemas.microsoft.com/office/drawing/2014/main" id="{CF01A682-3C2C-0254-4E5D-8A97E5940B46}"/>
                </a:ext>
              </a:extLst>
            </p:cNvPr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585;p48">
              <a:extLst>
                <a:ext uri="{FF2B5EF4-FFF2-40B4-BE49-F238E27FC236}">
                  <a16:creationId xmlns:a16="http://schemas.microsoft.com/office/drawing/2014/main" id="{E9C7610A-A1F0-9454-A4D0-CE9128F13DE4}"/>
                </a:ext>
              </a:extLst>
            </p:cNvPr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586;p48">
              <a:extLst>
                <a:ext uri="{FF2B5EF4-FFF2-40B4-BE49-F238E27FC236}">
                  <a16:creationId xmlns:a16="http://schemas.microsoft.com/office/drawing/2014/main" id="{8DD93560-9F50-3A5D-997C-E5FA7EFEA939}"/>
                </a:ext>
              </a:extLst>
            </p:cNvPr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587;p48">
              <a:extLst>
                <a:ext uri="{FF2B5EF4-FFF2-40B4-BE49-F238E27FC236}">
                  <a16:creationId xmlns:a16="http://schemas.microsoft.com/office/drawing/2014/main" id="{98146689-0757-7991-0BBA-F0FFBA2A25AD}"/>
                </a:ext>
              </a:extLst>
            </p:cNvPr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588;p48">
              <a:extLst>
                <a:ext uri="{FF2B5EF4-FFF2-40B4-BE49-F238E27FC236}">
                  <a16:creationId xmlns:a16="http://schemas.microsoft.com/office/drawing/2014/main" id="{2AEA8E31-73AF-00BC-C778-AC92713DFA4D}"/>
                </a:ext>
              </a:extLst>
            </p:cNvPr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589;p48">
              <a:extLst>
                <a:ext uri="{FF2B5EF4-FFF2-40B4-BE49-F238E27FC236}">
                  <a16:creationId xmlns:a16="http://schemas.microsoft.com/office/drawing/2014/main" id="{9198FDDF-BF2E-1FA8-7A63-1E35F3DCC41A}"/>
                </a:ext>
              </a:extLst>
            </p:cNvPr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590;p48">
              <a:extLst>
                <a:ext uri="{FF2B5EF4-FFF2-40B4-BE49-F238E27FC236}">
                  <a16:creationId xmlns:a16="http://schemas.microsoft.com/office/drawing/2014/main" id="{4D78CDF7-76EF-6415-D1EC-0658DB0C30A3}"/>
                </a:ext>
              </a:extLst>
            </p:cNvPr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591;p48">
              <a:extLst>
                <a:ext uri="{FF2B5EF4-FFF2-40B4-BE49-F238E27FC236}">
                  <a16:creationId xmlns:a16="http://schemas.microsoft.com/office/drawing/2014/main" id="{E032C41D-07FE-03E8-2184-7DC95C8D70CB}"/>
                </a:ext>
              </a:extLst>
            </p:cNvPr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592;p48">
              <a:extLst>
                <a:ext uri="{FF2B5EF4-FFF2-40B4-BE49-F238E27FC236}">
                  <a16:creationId xmlns:a16="http://schemas.microsoft.com/office/drawing/2014/main" id="{B790354D-2D52-D2BB-442D-5BB8494C88BA}"/>
                </a:ext>
              </a:extLst>
            </p:cNvPr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593;p48">
              <a:extLst>
                <a:ext uri="{FF2B5EF4-FFF2-40B4-BE49-F238E27FC236}">
                  <a16:creationId xmlns:a16="http://schemas.microsoft.com/office/drawing/2014/main" id="{298D0E61-5258-862C-CB23-AC53FB632C2B}"/>
                </a:ext>
              </a:extLst>
            </p:cNvPr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594;p48">
              <a:extLst>
                <a:ext uri="{FF2B5EF4-FFF2-40B4-BE49-F238E27FC236}">
                  <a16:creationId xmlns:a16="http://schemas.microsoft.com/office/drawing/2014/main" id="{83FE7CA9-8F3C-E4DF-E4D3-8CE2385BEF71}"/>
                </a:ext>
              </a:extLst>
            </p:cNvPr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595;p48">
              <a:extLst>
                <a:ext uri="{FF2B5EF4-FFF2-40B4-BE49-F238E27FC236}">
                  <a16:creationId xmlns:a16="http://schemas.microsoft.com/office/drawing/2014/main" id="{7AE87D92-2C04-8C5B-BC89-06F3EF536C72}"/>
                </a:ext>
              </a:extLst>
            </p:cNvPr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596;p48">
              <a:extLst>
                <a:ext uri="{FF2B5EF4-FFF2-40B4-BE49-F238E27FC236}">
                  <a16:creationId xmlns:a16="http://schemas.microsoft.com/office/drawing/2014/main" id="{B53F7801-B365-5BA5-F4BB-CC0C9A814DF5}"/>
                </a:ext>
              </a:extLst>
            </p:cNvPr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597;p48">
              <a:extLst>
                <a:ext uri="{FF2B5EF4-FFF2-40B4-BE49-F238E27FC236}">
                  <a16:creationId xmlns:a16="http://schemas.microsoft.com/office/drawing/2014/main" id="{AD97BEF1-ECA2-E7F1-80F3-1921106CDED7}"/>
                </a:ext>
              </a:extLst>
            </p:cNvPr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598;p48">
              <a:extLst>
                <a:ext uri="{FF2B5EF4-FFF2-40B4-BE49-F238E27FC236}">
                  <a16:creationId xmlns:a16="http://schemas.microsoft.com/office/drawing/2014/main" id="{7A07BDAC-EF27-E1A8-036E-5B92F3BFBBA6}"/>
                </a:ext>
              </a:extLst>
            </p:cNvPr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99;p48">
              <a:extLst>
                <a:ext uri="{FF2B5EF4-FFF2-40B4-BE49-F238E27FC236}">
                  <a16:creationId xmlns:a16="http://schemas.microsoft.com/office/drawing/2014/main" id="{0C905C44-9250-30CD-03F7-B6DEC1A2A6E0}"/>
                </a:ext>
              </a:extLst>
            </p:cNvPr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00;p48">
              <a:extLst>
                <a:ext uri="{FF2B5EF4-FFF2-40B4-BE49-F238E27FC236}">
                  <a16:creationId xmlns:a16="http://schemas.microsoft.com/office/drawing/2014/main" id="{896CE469-9E1C-7E94-F46F-EFF44DE88977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601;p48">
              <a:extLst>
                <a:ext uri="{FF2B5EF4-FFF2-40B4-BE49-F238E27FC236}">
                  <a16:creationId xmlns:a16="http://schemas.microsoft.com/office/drawing/2014/main" id="{3E05D09E-5A5A-211D-0CCA-BDC4DE8F1F06}"/>
                </a:ext>
              </a:extLst>
            </p:cNvPr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602;p48">
              <a:extLst>
                <a:ext uri="{FF2B5EF4-FFF2-40B4-BE49-F238E27FC236}">
                  <a16:creationId xmlns:a16="http://schemas.microsoft.com/office/drawing/2014/main" id="{A83886EE-B08A-E5F7-5756-73C81BAB7BFB}"/>
                </a:ext>
              </a:extLst>
            </p:cNvPr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603;p48">
              <a:extLst>
                <a:ext uri="{FF2B5EF4-FFF2-40B4-BE49-F238E27FC236}">
                  <a16:creationId xmlns:a16="http://schemas.microsoft.com/office/drawing/2014/main" id="{BB6F6ACD-75C9-D356-6D12-E18158A92EB2}"/>
                </a:ext>
              </a:extLst>
            </p:cNvPr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604;p48">
              <a:extLst>
                <a:ext uri="{FF2B5EF4-FFF2-40B4-BE49-F238E27FC236}">
                  <a16:creationId xmlns:a16="http://schemas.microsoft.com/office/drawing/2014/main" id="{0550E4B7-5235-7A4F-F2D7-3E2044E19BC0}"/>
                </a:ext>
              </a:extLst>
            </p:cNvPr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605;p48">
              <a:extLst>
                <a:ext uri="{FF2B5EF4-FFF2-40B4-BE49-F238E27FC236}">
                  <a16:creationId xmlns:a16="http://schemas.microsoft.com/office/drawing/2014/main" id="{497897D6-1C27-2CC7-3424-1BE9BFF953FF}"/>
                </a:ext>
              </a:extLst>
            </p:cNvPr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606;p48">
              <a:extLst>
                <a:ext uri="{FF2B5EF4-FFF2-40B4-BE49-F238E27FC236}">
                  <a16:creationId xmlns:a16="http://schemas.microsoft.com/office/drawing/2014/main" id="{3C89A650-C675-BFE4-4FB1-B410FB8F8C29}"/>
                </a:ext>
              </a:extLst>
            </p:cNvPr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607;p48">
              <a:extLst>
                <a:ext uri="{FF2B5EF4-FFF2-40B4-BE49-F238E27FC236}">
                  <a16:creationId xmlns:a16="http://schemas.microsoft.com/office/drawing/2014/main" id="{EA9810E2-9D1E-9F27-90AE-9F01A91235FF}"/>
                </a:ext>
              </a:extLst>
            </p:cNvPr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608;p48">
              <a:extLst>
                <a:ext uri="{FF2B5EF4-FFF2-40B4-BE49-F238E27FC236}">
                  <a16:creationId xmlns:a16="http://schemas.microsoft.com/office/drawing/2014/main" id="{79E6DF6C-E1DE-ABAD-8F10-A459A59B7ECE}"/>
                </a:ext>
              </a:extLst>
            </p:cNvPr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609;p48">
              <a:extLst>
                <a:ext uri="{FF2B5EF4-FFF2-40B4-BE49-F238E27FC236}">
                  <a16:creationId xmlns:a16="http://schemas.microsoft.com/office/drawing/2014/main" id="{FE097703-8AB1-289C-6E44-ADAF785455A5}"/>
                </a:ext>
              </a:extLst>
            </p:cNvPr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610;p48">
              <a:extLst>
                <a:ext uri="{FF2B5EF4-FFF2-40B4-BE49-F238E27FC236}">
                  <a16:creationId xmlns:a16="http://schemas.microsoft.com/office/drawing/2014/main" id="{CAFC2837-A2E2-ACC5-CA2E-A0A0CDC0F61C}"/>
                </a:ext>
              </a:extLst>
            </p:cNvPr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611;p48">
              <a:extLst>
                <a:ext uri="{FF2B5EF4-FFF2-40B4-BE49-F238E27FC236}">
                  <a16:creationId xmlns:a16="http://schemas.microsoft.com/office/drawing/2014/main" id="{82D3752B-D066-3C9D-C967-E1370329D109}"/>
                </a:ext>
              </a:extLst>
            </p:cNvPr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612;p48">
              <a:extLst>
                <a:ext uri="{FF2B5EF4-FFF2-40B4-BE49-F238E27FC236}">
                  <a16:creationId xmlns:a16="http://schemas.microsoft.com/office/drawing/2014/main" id="{A1580DEF-644A-CB1C-F68F-332CE473A1A6}"/>
                </a:ext>
              </a:extLst>
            </p:cNvPr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613;p48">
              <a:extLst>
                <a:ext uri="{FF2B5EF4-FFF2-40B4-BE49-F238E27FC236}">
                  <a16:creationId xmlns:a16="http://schemas.microsoft.com/office/drawing/2014/main" id="{4EF9F407-5E89-A9D8-5DED-A713146288CC}"/>
                </a:ext>
              </a:extLst>
            </p:cNvPr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614;p48">
              <a:extLst>
                <a:ext uri="{FF2B5EF4-FFF2-40B4-BE49-F238E27FC236}">
                  <a16:creationId xmlns:a16="http://schemas.microsoft.com/office/drawing/2014/main" id="{D96645A8-5EC8-EACB-36D6-0A385080D287}"/>
                </a:ext>
              </a:extLst>
            </p:cNvPr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4615;p48">
              <a:extLst>
                <a:ext uri="{FF2B5EF4-FFF2-40B4-BE49-F238E27FC236}">
                  <a16:creationId xmlns:a16="http://schemas.microsoft.com/office/drawing/2014/main" id="{71D0CA56-45EB-1DB0-A0EF-6E4637AACEE6}"/>
                </a:ext>
              </a:extLst>
            </p:cNvPr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580" name="Google Shape;4616;p48">
                <a:extLst>
                  <a:ext uri="{FF2B5EF4-FFF2-40B4-BE49-F238E27FC236}">
                    <a16:creationId xmlns:a16="http://schemas.microsoft.com/office/drawing/2014/main" id="{B563AE67-0B1B-BC51-71B3-D984DEF3C808}"/>
                  </a:ext>
                </a:extLst>
              </p:cNvPr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591" name="Google Shape;4617;p48">
                  <a:extLst>
                    <a:ext uri="{FF2B5EF4-FFF2-40B4-BE49-F238E27FC236}">
                      <a16:creationId xmlns:a16="http://schemas.microsoft.com/office/drawing/2014/main" id="{D6CD1E40-AEAE-2DA8-AB9E-CBCB3FEC19F7}"/>
                    </a:ext>
                  </a:extLst>
                </p:cNvPr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4618;p48">
                  <a:extLst>
                    <a:ext uri="{FF2B5EF4-FFF2-40B4-BE49-F238E27FC236}">
                      <a16:creationId xmlns:a16="http://schemas.microsoft.com/office/drawing/2014/main" id="{7B8A5D1B-08FD-FFDE-09D6-C16B77413344}"/>
                    </a:ext>
                  </a:extLst>
                </p:cNvPr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4619;p48">
                  <a:extLst>
                    <a:ext uri="{FF2B5EF4-FFF2-40B4-BE49-F238E27FC236}">
                      <a16:creationId xmlns:a16="http://schemas.microsoft.com/office/drawing/2014/main" id="{E2128156-89A9-73C8-0726-DB00CF816419}"/>
                    </a:ext>
                  </a:extLst>
                </p:cNvPr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95" name="Google Shape;4620;p48">
                  <a:extLst>
                    <a:ext uri="{FF2B5EF4-FFF2-40B4-BE49-F238E27FC236}">
                      <a16:creationId xmlns:a16="http://schemas.microsoft.com/office/drawing/2014/main" id="{1E5F1A5D-02B2-5546-25B2-BEA19662F40F}"/>
                    </a:ext>
                  </a:extLst>
                </p:cNvPr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661" name="Google Shape;4621;p48">
                    <a:extLst>
                      <a:ext uri="{FF2B5EF4-FFF2-40B4-BE49-F238E27FC236}">
                        <a16:creationId xmlns:a16="http://schemas.microsoft.com/office/drawing/2014/main" id="{C5B8B935-1342-29BD-7503-78A9538E918B}"/>
                      </a:ext>
                    </a:extLst>
                  </p:cNvPr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2" name="Google Shape;4622;p48">
                    <a:extLst>
                      <a:ext uri="{FF2B5EF4-FFF2-40B4-BE49-F238E27FC236}">
                        <a16:creationId xmlns:a16="http://schemas.microsoft.com/office/drawing/2014/main" id="{3037F86F-B847-0744-09D0-90BB2FB76C58}"/>
                      </a:ext>
                    </a:extLst>
                  </p:cNvPr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97" name="Google Shape;4623;p48">
                  <a:extLst>
                    <a:ext uri="{FF2B5EF4-FFF2-40B4-BE49-F238E27FC236}">
                      <a16:creationId xmlns:a16="http://schemas.microsoft.com/office/drawing/2014/main" id="{20D50859-57BA-779F-4D85-FD56B7E6B08B}"/>
                    </a:ext>
                  </a:extLst>
                </p:cNvPr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4624;p48">
                  <a:extLst>
                    <a:ext uri="{FF2B5EF4-FFF2-40B4-BE49-F238E27FC236}">
                      <a16:creationId xmlns:a16="http://schemas.microsoft.com/office/drawing/2014/main" id="{59705F42-4901-18E7-36C3-FD813AD763FE}"/>
                    </a:ext>
                  </a:extLst>
                </p:cNvPr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4625;p48">
                  <a:extLst>
                    <a:ext uri="{FF2B5EF4-FFF2-40B4-BE49-F238E27FC236}">
                      <a16:creationId xmlns:a16="http://schemas.microsoft.com/office/drawing/2014/main" id="{8A942968-E562-1093-8418-BBBC3EE4C032}"/>
                    </a:ext>
                  </a:extLst>
                </p:cNvPr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4626;p48">
                  <a:extLst>
                    <a:ext uri="{FF2B5EF4-FFF2-40B4-BE49-F238E27FC236}">
                      <a16:creationId xmlns:a16="http://schemas.microsoft.com/office/drawing/2014/main" id="{B04B11D9-4E7E-0A66-51D1-9AB4D6FC73F6}"/>
                    </a:ext>
                  </a:extLst>
                </p:cNvPr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4627;p48">
                  <a:extLst>
                    <a:ext uri="{FF2B5EF4-FFF2-40B4-BE49-F238E27FC236}">
                      <a16:creationId xmlns:a16="http://schemas.microsoft.com/office/drawing/2014/main" id="{03059798-3B91-5708-06F4-7FDCB5429787}"/>
                    </a:ext>
                  </a:extLst>
                </p:cNvPr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4628;p48">
                  <a:extLst>
                    <a:ext uri="{FF2B5EF4-FFF2-40B4-BE49-F238E27FC236}">
                      <a16:creationId xmlns:a16="http://schemas.microsoft.com/office/drawing/2014/main" id="{AB85AE6A-D626-A6D9-E528-C4099BD6135E}"/>
                    </a:ext>
                  </a:extLst>
                </p:cNvPr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4629;p48">
                  <a:extLst>
                    <a:ext uri="{FF2B5EF4-FFF2-40B4-BE49-F238E27FC236}">
                      <a16:creationId xmlns:a16="http://schemas.microsoft.com/office/drawing/2014/main" id="{5FB9FF30-7854-9C59-A298-FDCFB2ACA672}"/>
                    </a:ext>
                  </a:extLst>
                </p:cNvPr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4630;p48">
                  <a:extLst>
                    <a:ext uri="{FF2B5EF4-FFF2-40B4-BE49-F238E27FC236}">
                      <a16:creationId xmlns:a16="http://schemas.microsoft.com/office/drawing/2014/main" id="{2E8831EC-5F99-6B40-BA02-CCB3924671ED}"/>
                    </a:ext>
                  </a:extLst>
                </p:cNvPr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4631;p48">
                  <a:extLst>
                    <a:ext uri="{FF2B5EF4-FFF2-40B4-BE49-F238E27FC236}">
                      <a16:creationId xmlns:a16="http://schemas.microsoft.com/office/drawing/2014/main" id="{30174382-9343-7355-4B82-975F9E0707BF}"/>
                    </a:ext>
                  </a:extLst>
                </p:cNvPr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4632;p48">
                  <a:extLst>
                    <a:ext uri="{FF2B5EF4-FFF2-40B4-BE49-F238E27FC236}">
                      <a16:creationId xmlns:a16="http://schemas.microsoft.com/office/drawing/2014/main" id="{5DCCD32C-1A7A-B14A-4D44-F3C70A8C226C}"/>
                    </a:ext>
                  </a:extLst>
                </p:cNvPr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4633;p48">
                  <a:extLst>
                    <a:ext uri="{FF2B5EF4-FFF2-40B4-BE49-F238E27FC236}">
                      <a16:creationId xmlns:a16="http://schemas.microsoft.com/office/drawing/2014/main" id="{CAE031B7-74BC-0907-9CF1-DB2182C45919}"/>
                    </a:ext>
                  </a:extLst>
                </p:cNvPr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4634;p48">
                  <a:extLst>
                    <a:ext uri="{FF2B5EF4-FFF2-40B4-BE49-F238E27FC236}">
                      <a16:creationId xmlns:a16="http://schemas.microsoft.com/office/drawing/2014/main" id="{04C874B2-637E-025D-DE00-42E66B62197B}"/>
                    </a:ext>
                  </a:extLst>
                </p:cNvPr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4635;p48">
                  <a:extLst>
                    <a:ext uri="{FF2B5EF4-FFF2-40B4-BE49-F238E27FC236}">
                      <a16:creationId xmlns:a16="http://schemas.microsoft.com/office/drawing/2014/main" id="{FF70761D-C0C3-8CE2-45E8-13EC50FD529F}"/>
                    </a:ext>
                  </a:extLst>
                </p:cNvPr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4636;p48">
                  <a:extLst>
                    <a:ext uri="{FF2B5EF4-FFF2-40B4-BE49-F238E27FC236}">
                      <a16:creationId xmlns:a16="http://schemas.microsoft.com/office/drawing/2014/main" id="{EB2BB710-169A-B61E-3843-E5677F061592}"/>
                    </a:ext>
                  </a:extLst>
                </p:cNvPr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4637;p48">
                  <a:extLst>
                    <a:ext uri="{FF2B5EF4-FFF2-40B4-BE49-F238E27FC236}">
                      <a16:creationId xmlns:a16="http://schemas.microsoft.com/office/drawing/2014/main" id="{97D03D8F-DBB1-6DE7-A430-5FA5009C1C9A}"/>
                    </a:ext>
                  </a:extLst>
                </p:cNvPr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4638;p48">
                  <a:extLst>
                    <a:ext uri="{FF2B5EF4-FFF2-40B4-BE49-F238E27FC236}">
                      <a16:creationId xmlns:a16="http://schemas.microsoft.com/office/drawing/2014/main" id="{361A9225-9490-5BD0-BA61-E9121D43B6ED}"/>
                    </a:ext>
                  </a:extLst>
                </p:cNvPr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4639;p48">
                  <a:extLst>
                    <a:ext uri="{FF2B5EF4-FFF2-40B4-BE49-F238E27FC236}">
                      <a16:creationId xmlns:a16="http://schemas.microsoft.com/office/drawing/2014/main" id="{DFCA61DA-C4B9-9716-F1CE-F0DA37B000D7}"/>
                    </a:ext>
                  </a:extLst>
                </p:cNvPr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4640;p48">
                  <a:extLst>
                    <a:ext uri="{FF2B5EF4-FFF2-40B4-BE49-F238E27FC236}">
                      <a16:creationId xmlns:a16="http://schemas.microsoft.com/office/drawing/2014/main" id="{D0223023-157B-333F-F3C6-3839DDC8BAA5}"/>
                    </a:ext>
                  </a:extLst>
                </p:cNvPr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4641;p48">
                  <a:extLst>
                    <a:ext uri="{FF2B5EF4-FFF2-40B4-BE49-F238E27FC236}">
                      <a16:creationId xmlns:a16="http://schemas.microsoft.com/office/drawing/2014/main" id="{7DD56BAA-6507-FA9D-3CD8-70A1A1464894}"/>
                    </a:ext>
                  </a:extLst>
                </p:cNvPr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4642;p48">
                  <a:extLst>
                    <a:ext uri="{FF2B5EF4-FFF2-40B4-BE49-F238E27FC236}">
                      <a16:creationId xmlns:a16="http://schemas.microsoft.com/office/drawing/2014/main" id="{95433617-5EB0-F8F1-2780-6CF32245FE90}"/>
                    </a:ext>
                  </a:extLst>
                </p:cNvPr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4643;p48">
                  <a:extLst>
                    <a:ext uri="{FF2B5EF4-FFF2-40B4-BE49-F238E27FC236}">
                      <a16:creationId xmlns:a16="http://schemas.microsoft.com/office/drawing/2014/main" id="{9776408D-E71B-14C5-D04A-AB374200872A}"/>
                    </a:ext>
                  </a:extLst>
                </p:cNvPr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4644;p48">
                  <a:extLst>
                    <a:ext uri="{FF2B5EF4-FFF2-40B4-BE49-F238E27FC236}">
                      <a16:creationId xmlns:a16="http://schemas.microsoft.com/office/drawing/2014/main" id="{6DF1241F-5009-FB6A-AADA-A2D9C53DDE49}"/>
                    </a:ext>
                  </a:extLst>
                </p:cNvPr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4645;p48">
                  <a:extLst>
                    <a:ext uri="{FF2B5EF4-FFF2-40B4-BE49-F238E27FC236}">
                      <a16:creationId xmlns:a16="http://schemas.microsoft.com/office/drawing/2014/main" id="{60849975-FF35-4DBC-9DD0-04E6C207DC68}"/>
                    </a:ext>
                  </a:extLst>
                </p:cNvPr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0" name="Google Shape;4646;p48">
                  <a:extLst>
                    <a:ext uri="{FF2B5EF4-FFF2-40B4-BE49-F238E27FC236}">
                      <a16:creationId xmlns:a16="http://schemas.microsoft.com/office/drawing/2014/main" id="{04BABBD4-E14C-61AB-54A1-C34993D6DCD8}"/>
                    </a:ext>
                  </a:extLst>
                </p:cNvPr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1" name="Google Shape;4647;p48">
                  <a:extLst>
                    <a:ext uri="{FF2B5EF4-FFF2-40B4-BE49-F238E27FC236}">
                      <a16:creationId xmlns:a16="http://schemas.microsoft.com/office/drawing/2014/main" id="{7125DA74-AFD9-4572-DA1C-FF0163D7AE4C}"/>
                    </a:ext>
                  </a:extLst>
                </p:cNvPr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4648;p48">
                  <a:extLst>
                    <a:ext uri="{FF2B5EF4-FFF2-40B4-BE49-F238E27FC236}">
                      <a16:creationId xmlns:a16="http://schemas.microsoft.com/office/drawing/2014/main" id="{24FA59DD-CA74-6AE8-F5DD-ACA03BBC005D}"/>
                    </a:ext>
                  </a:extLst>
                </p:cNvPr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4649;p48">
                  <a:extLst>
                    <a:ext uri="{FF2B5EF4-FFF2-40B4-BE49-F238E27FC236}">
                      <a16:creationId xmlns:a16="http://schemas.microsoft.com/office/drawing/2014/main" id="{CB6DCB44-A690-F6F8-F66F-F0062CB5E12A}"/>
                    </a:ext>
                  </a:extLst>
                </p:cNvPr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4650;p48">
                  <a:extLst>
                    <a:ext uri="{FF2B5EF4-FFF2-40B4-BE49-F238E27FC236}">
                      <a16:creationId xmlns:a16="http://schemas.microsoft.com/office/drawing/2014/main" id="{22F18CE0-C335-65F0-BC19-32CA330B7137}"/>
                    </a:ext>
                  </a:extLst>
                </p:cNvPr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4651;p48">
                  <a:extLst>
                    <a:ext uri="{FF2B5EF4-FFF2-40B4-BE49-F238E27FC236}">
                      <a16:creationId xmlns:a16="http://schemas.microsoft.com/office/drawing/2014/main" id="{BC127B2F-A486-A976-ABB7-E169C4A6917D}"/>
                    </a:ext>
                  </a:extLst>
                </p:cNvPr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4652;p48">
                  <a:extLst>
                    <a:ext uri="{FF2B5EF4-FFF2-40B4-BE49-F238E27FC236}">
                      <a16:creationId xmlns:a16="http://schemas.microsoft.com/office/drawing/2014/main" id="{E6F87419-5A3C-0A4A-D04D-D865DDA537AD}"/>
                    </a:ext>
                  </a:extLst>
                </p:cNvPr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4653;p48">
                  <a:extLst>
                    <a:ext uri="{FF2B5EF4-FFF2-40B4-BE49-F238E27FC236}">
                      <a16:creationId xmlns:a16="http://schemas.microsoft.com/office/drawing/2014/main" id="{A88723EF-EB44-5F4A-9341-CF1A433B8571}"/>
                    </a:ext>
                  </a:extLst>
                </p:cNvPr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4654;p48">
                  <a:extLst>
                    <a:ext uri="{FF2B5EF4-FFF2-40B4-BE49-F238E27FC236}">
                      <a16:creationId xmlns:a16="http://schemas.microsoft.com/office/drawing/2014/main" id="{6E20C1C5-0A15-17E5-FF72-4A7D7408CC37}"/>
                    </a:ext>
                  </a:extLst>
                </p:cNvPr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4655;p48">
                  <a:extLst>
                    <a:ext uri="{FF2B5EF4-FFF2-40B4-BE49-F238E27FC236}">
                      <a16:creationId xmlns:a16="http://schemas.microsoft.com/office/drawing/2014/main" id="{9004C101-A565-5FD4-570D-FC08D9E10A87}"/>
                    </a:ext>
                  </a:extLst>
                </p:cNvPr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4656;p48">
                  <a:extLst>
                    <a:ext uri="{FF2B5EF4-FFF2-40B4-BE49-F238E27FC236}">
                      <a16:creationId xmlns:a16="http://schemas.microsoft.com/office/drawing/2014/main" id="{1B38A36A-9A86-1D1C-B8EE-C6AD7CE949B1}"/>
                    </a:ext>
                  </a:extLst>
                </p:cNvPr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4657;p48">
                  <a:extLst>
                    <a:ext uri="{FF2B5EF4-FFF2-40B4-BE49-F238E27FC236}">
                      <a16:creationId xmlns:a16="http://schemas.microsoft.com/office/drawing/2014/main" id="{1456FBD7-7287-9298-2B80-CAAC3955A287}"/>
                    </a:ext>
                  </a:extLst>
                </p:cNvPr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4658;p48">
                  <a:extLst>
                    <a:ext uri="{FF2B5EF4-FFF2-40B4-BE49-F238E27FC236}">
                      <a16:creationId xmlns:a16="http://schemas.microsoft.com/office/drawing/2014/main" id="{38B22A68-E5E9-028B-79C3-667A29E0DA26}"/>
                    </a:ext>
                  </a:extLst>
                </p:cNvPr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4659;p48">
                  <a:extLst>
                    <a:ext uri="{FF2B5EF4-FFF2-40B4-BE49-F238E27FC236}">
                      <a16:creationId xmlns:a16="http://schemas.microsoft.com/office/drawing/2014/main" id="{887ADEB2-D39D-681B-7B91-B0F7DA3F581E}"/>
                    </a:ext>
                  </a:extLst>
                </p:cNvPr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4660;p48">
                  <a:extLst>
                    <a:ext uri="{FF2B5EF4-FFF2-40B4-BE49-F238E27FC236}">
                      <a16:creationId xmlns:a16="http://schemas.microsoft.com/office/drawing/2014/main" id="{98A36B50-42C3-0547-3116-55314AD284F0}"/>
                    </a:ext>
                  </a:extLst>
                </p:cNvPr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4661;p48">
                  <a:extLst>
                    <a:ext uri="{FF2B5EF4-FFF2-40B4-BE49-F238E27FC236}">
                      <a16:creationId xmlns:a16="http://schemas.microsoft.com/office/drawing/2014/main" id="{6485DBB6-257B-215E-DB8C-3FB3473EFD79}"/>
                    </a:ext>
                  </a:extLst>
                </p:cNvPr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4662;p48">
                  <a:extLst>
                    <a:ext uri="{FF2B5EF4-FFF2-40B4-BE49-F238E27FC236}">
                      <a16:creationId xmlns:a16="http://schemas.microsoft.com/office/drawing/2014/main" id="{7D2053CB-623B-69C4-F9BE-407F0CC93DD8}"/>
                    </a:ext>
                  </a:extLst>
                </p:cNvPr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4663;p48">
                  <a:extLst>
                    <a:ext uri="{FF2B5EF4-FFF2-40B4-BE49-F238E27FC236}">
                      <a16:creationId xmlns:a16="http://schemas.microsoft.com/office/drawing/2014/main" id="{B7E9C991-8C55-1B6B-4B2B-BDAAAC2E9B6B}"/>
                    </a:ext>
                  </a:extLst>
                </p:cNvPr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4664;p48">
                  <a:extLst>
                    <a:ext uri="{FF2B5EF4-FFF2-40B4-BE49-F238E27FC236}">
                      <a16:creationId xmlns:a16="http://schemas.microsoft.com/office/drawing/2014/main" id="{FDBD0BBE-BC34-5AC1-4DB7-2B6FAFA146F0}"/>
                    </a:ext>
                  </a:extLst>
                </p:cNvPr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4665;p48">
                  <a:extLst>
                    <a:ext uri="{FF2B5EF4-FFF2-40B4-BE49-F238E27FC236}">
                      <a16:creationId xmlns:a16="http://schemas.microsoft.com/office/drawing/2014/main" id="{B8F22658-FF72-7648-6897-C84DDBCF0E3F}"/>
                    </a:ext>
                  </a:extLst>
                </p:cNvPr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4666;p48">
                  <a:extLst>
                    <a:ext uri="{FF2B5EF4-FFF2-40B4-BE49-F238E27FC236}">
                      <a16:creationId xmlns:a16="http://schemas.microsoft.com/office/drawing/2014/main" id="{2FF6EDF8-5D8A-8F6B-23F5-04AC671B1623}"/>
                    </a:ext>
                  </a:extLst>
                </p:cNvPr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4667;p48">
                  <a:extLst>
                    <a:ext uri="{FF2B5EF4-FFF2-40B4-BE49-F238E27FC236}">
                      <a16:creationId xmlns:a16="http://schemas.microsoft.com/office/drawing/2014/main" id="{54E89749-2DA2-CC81-954F-E10AE4E17C9D}"/>
                    </a:ext>
                  </a:extLst>
                </p:cNvPr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4668;p48">
                  <a:extLst>
                    <a:ext uri="{FF2B5EF4-FFF2-40B4-BE49-F238E27FC236}">
                      <a16:creationId xmlns:a16="http://schemas.microsoft.com/office/drawing/2014/main" id="{E4721A4F-41A0-84AF-C8F3-6FC03FCBDDE9}"/>
                    </a:ext>
                  </a:extLst>
                </p:cNvPr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4669;p48">
                  <a:extLst>
                    <a:ext uri="{FF2B5EF4-FFF2-40B4-BE49-F238E27FC236}">
                      <a16:creationId xmlns:a16="http://schemas.microsoft.com/office/drawing/2014/main" id="{3173B0D6-0F53-8C91-FE0A-4ED0CBF9ABFD}"/>
                    </a:ext>
                  </a:extLst>
                </p:cNvPr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4670;p48">
                  <a:extLst>
                    <a:ext uri="{FF2B5EF4-FFF2-40B4-BE49-F238E27FC236}">
                      <a16:creationId xmlns:a16="http://schemas.microsoft.com/office/drawing/2014/main" id="{3EE710DA-000C-D487-E7C7-7540E4A63259}"/>
                    </a:ext>
                  </a:extLst>
                </p:cNvPr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4671;p48">
                  <a:extLst>
                    <a:ext uri="{FF2B5EF4-FFF2-40B4-BE49-F238E27FC236}">
                      <a16:creationId xmlns:a16="http://schemas.microsoft.com/office/drawing/2014/main" id="{AA97D4CA-A9B3-DC50-586C-C5699B196A67}"/>
                    </a:ext>
                  </a:extLst>
                </p:cNvPr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4672;p48">
                  <a:extLst>
                    <a:ext uri="{FF2B5EF4-FFF2-40B4-BE49-F238E27FC236}">
                      <a16:creationId xmlns:a16="http://schemas.microsoft.com/office/drawing/2014/main" id="{FC008CC9-425D-BBF9-9984-F6AFD01123A9}"/>
                    </a:ext>
                  </a:extLst>
                </p:cNvPr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4673;p48">
                  <a:extLst>
                    <a:ext uri="{FF2B5EF4-FFF2-40B4-BE49-F238E27FC236}">
                      <a16:creationId xmlns:a16="http://schemas.microsoft.com/office/drawing/2014/main" id="{221CC14C-2960-0D06-0F45-113B482B9902}"/>
                    </a:ext>
                  </a:extLst>
                </p:cNvPr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4674;p48">
                  <a:extLst>
                    <a:ext uri="{FF2B5EF4-FFF2-40B4-BE49-F238E27FC236}">
                      <a16:creationId xmlns:a16="http://schemas.microsoft.com/office/drawing/2014/main" id="{1D861663-5014-22B5-F5F1-D2192AE9004E}"/>
                    </a:ext>
                  </a:extLst>
                </p:cNvPr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4675;p48">
                  <a:extLst>
                    <a:ext uri="{FF2B5EF4-FFF2-40B4-BE49-F238E27FC236}">
                      <a16:creationId xmlns:a16="http://schemas.microsoft.com/office/drawing/2014/main" id="{322D9C6B-10BB-6D2B-53F9-00FD3ADA373F}"/>
                    </a:ext>
                  </a:extLst>
                </p:cNvPr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4676;p48">
                  <a:extLst>
                    <a:ext uri="{FF2B5EF4-FFF2-40B4-BE49-F238E27FC236}">
                      <a16:creationId xmlns:a16="http://schemas.microsoft.com/office/drawing/2014/main" id="{E42A50BE-5572-3F30-1B53-E227D30145F7}"/>
                    </a:ext>
                  </a:extLst>
                </p:cNvPr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4677;p48">
                  <a:extLst>
                    <a:ext uri="{FF2B5EF4-FFF2-40B4-BE49-F238E27FC236}">
                      <a16:creationId xmlns:a16="http://schemas.microsoft.com/office/drawing/2014/main" id="{B5C3F32B-4E3A-F9B9-A1C8-2A7FDB30AD97}"/>
                    </a:ext>
                  </a:extLst>
                </p:cNvPr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4678;p48">
                  <a:extLst>
                    <a:ext uri="{FF2B5EF4-FFF2-40B4-BE49-F238E27FC236}">
                      <a16:creationId xmlns:a16="http://schemas.microsoft.com/office/drawing/2014/main" id="{C3E62E06-1AD9-2430-6E9A-BDB61E4EDF8C}"/>
                    </a:ext>
                  </a:extLst>
                </p:cNvPr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4679;p48">
                  <a:extLst>
                    <a:ext uri="{FF2B5EF4-FFF2-40B4-BE49-F238E27FC236}">
                      <a16:creationId xmlns:a16="http://schemas.microsoft.com/office/drawing/2014/main" id="{87FF72C0-B866-0F4F-1E94-CCDC6CF5AEC5}"/>
                    </a:ext>
                  </a:extLst>
                </p:cNvPr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4680;p48">
                  <a:extLst>
                    <a:ext uri="{FF2B5EF4-FFF2-40B4-BE49-F238E27FC236}">
                      <a16:creationId xmlns:a16="http://schemas.microsoft.com/office/drawing/2014/main" id="{9A82D594-587D-5083-FD86-A69CCF19FD95}"/>
                    </a:ext>
                  </a:extLst>
                </p:cNvPr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4681;p48">
                  <a:extLst>
                    <a:ext uri="{FF2B5EF4-FFF2-40B4-BE49-F238E27FC236}">
                      <a16:creationId xmlns:a16="http://schemas.microsoft.com/office/drawing/2014/main" id="{22FAE605-144A-F806-DFB3-64A8D3B3BF32}"/>
                    </a:ext>
                  </a:extLst>
                </p:cNvPr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4682;p48">
                  <a:extLst>
                    <a:ext uri="{FF2B5EF4-FFF2-40B4-BE49-F238E27FC236}">
                      <a16:creationId xmlns:a16="http://schemas.microsoft.com/office/drawing/2014/main" id="{01F220C0-4245-2A49-ED28-D9B17066144C}"/>
                    </a:ext>
                  </a:extLst>
                </p:cNvPr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4683;p48">
                  <a:extLst>
                    <a:ext uri="{FF2B5EF4-FFF2-40B4-BE49-F238E27FC236}">
                      <a16:creationId xmlns:a16="http://schemas.microsoft.com/office/drawing/2014/main" id="{9E5C63E8-C1F9-F070-438D-59D3445B3A6E}"/>
                    </a:ext>
                  </a:extLst>
                </p:cNvPr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4684;p48">
                  <a:extLst>
                    <a:ext uri="{FF2B5EF4-FFF2-40B4-BE49-F238E27FC236}">
                      <a16:creationId xmlns:a16="http://schemas.microsoft.com/office/drawing/2014/main" id="{2D6BBDA9-F52C-019C-711B-5CCAC6D5B7D0}"/>
                    </a:ext>
                  </a:extLst>
                </p:cNvPr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4685;p48">
                  <a:extLst>
                    <a:ext uri="{FF2B5EF4-FFF2-40B4-BE49-F238E27FC236}">
                      <a16:creationId xmlns:a16="http://schemas.microsoft.com/office/drawing/2014/main" id="{81388217-2EE8-C533-B119-E11B12D82A56}"/>
                    </a:ext>
                  </a:extLst>
                </p:cNvPr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4686;p48">
                  <a:extLst>
                    <a:ext uri="{FF2B5EF4-FFF2-40B4-BE49-F238E27FC236}">
                      <a16:creationId xmlns:a16="http://schemas.microsoft.com/office/drawing/2014/main" id="{870B42E5-7D40-ED2F-607F-8DD596D948E3}"/>
                    </a:ext>
                  </a:extLst>
                </p:cNvPr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1" name="Google Shape;4687;p48">
                <a:extLst>
                  <a:ext uri="{FF2B5EF4-FFF2-40B4-BE49-F238E27FC236}">
                    <a16:creationId xmlns:a16="http://schemas.microsoft.com/office/drawing/2014/main" id="{FDDDB23E-E06D-E72D-1A2C-22038B277CF9}"/>
                  </a:ext>
                </a:extLst>
              </p:cNvPr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582" name="Google Shape;4688;p48">
                  <a:extLst>
                    <a:ext uri="{FF2B5EF4-FFF2-40B4-BE49-F238E27FC236}">
                      <a16:creationId xmlns:a16="http://schemas.microsoft.com/office/drawing/2014/main" id="{45897FB8-C452-3CC6-37F0-F93595EFABA5}"/>
                    </a:ext>
                  </a:extLst>
                </p:cNvPr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586" name="Google Shape;4689;p48">
                    <a:extLst>
                      <a:ext uri="{FF2B5EF4-FFF2-40B4-BE49-F238E27FC236}">
                        <a16:creationId xmlns:a16="http://schemas.microsoft.com/office/drawing/2014/main" id="{BA8F024D-1E9F-9B48-7349-655C85B9C5CF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4690;p48">
                    <a:extLst>
                      <a:ext uri="{FF2B5EF4-FFF2-40B4-BE49-F238E27FC236}">
                        <a16:creationId xmlns:a16="http://schemas.microsoft.com/office/drawing/2014/main" id="{F2835DFC-BFA1-F190-2B9A-53A76C6E2FD8}"/>
                      </a:ext>
                    </a:extLst>
                  </p:cNvPr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4691;p48">
                    <a:extLst>
                      <a:ext uri="{FF2B5EF4-FFF2-40B4-BE49-F238E27FC236}">
                        <a16:creationId xmlns:a16="http://schemas.microsoft.com/office/drawing/2014/main" id="{184B5295-1CA0-E8DB-14DD-630DB0DB64E2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4692;p48">
                    <a:extLst>
                      <a:ext uri="{FF2B5EF4-FFF2-40B4-BE49-F238E27FC236}">
                        <a16:creationId xmlns:a16="http://schemas.microsoft.com/office/drawing/2014/main" id="{576DA52E-0480-5940-4426-ED5D2BCC831A}"/>
                      </a:ext>
                    </a:extLst>
                  </p:cNvPr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4693;p48">
                    <a:extLst>
                      <a:ext uri="{FF2B5EF4-FFF2-40B4-BE49-F238E27FC236}">
                        <a16:creationId xmlns:a16="http://schemas.microsoft.com/office/drawing/2014/main" id="{9FDA65E9-7127-D91C-FE07-5B95990160D5}"/>
                      </a:ext>
                    </a:extLst>
                  </p:cNvPr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83" name="Google Shape;4694;p48">
                  <a:extLst>
                    <a:ext uri="{FF2B5EF4-FFF2-40B4-BE49-F238E27FC236}">
                      <a16:creationId xmlns:a16="http://schemas.microsoft.com/office/drawing/2014/main" id="{89C723D5-557F-E806-D10D-BEB8E37DA641}"/>
                    </a:ext>
                  </a:extLst>
                </p:cNvPr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4695;p48">
                  <a:extLst>
                    <a:ext uri="{FF2B5EF4-FFF2-40B4-BE49-F238E27FC236}">
                      <a16:creationId xmlns:a16="http://schemas.microsoft.com/office/drawing/2014/main" id="{D5749C3E-9F57-18AD-9428-65754BAC8320}"/>
                    </a:ext>
                  </a:extLst>
                </p:cNvPr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4696;p48">
                  <a:extLst>
                    <a:ext uri="{FF2B5EF4-FFF2-40B4-BE49-F238E27FC236}">
                      <a16:creationId xmlns:a16="http://schemas.microsoft.com/office/drawing/2014/main" id="{DCBB013C-5961-E6FC-9B87-60391A686D74}"/>
                    </a:ext>
                  </a:extLst>
                </p:cNvPr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2" name="Google Shape;4697;p48">
              <a:extLst>
                <a:ext uri="{FF2B5EF4-FFF2-40B4-BE49-F238E27FC236}">
                  <a16:creationId xmlns:a16="http://schemas.microsoft.com/office/drawing/2014/main" id="{1E1C6D81-BB3B-C724-97E7-CE8BD13A8F65}"/>
                </a:ext>
              </a:extLst>
            </p:cNvPr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698;p48">
              <a:extLst>
                <a:ext uri="{FF2B5EF4-FFF2-40B4-BE49-F238E27FC236}">
                  <a16:creationId xmlns:a16="http://schemas.microsoft.com/office/drawing/2014/main" id="{D78A4C79-16DA-6DAC-5199-A7D7CEEDD849}"/>
                </a:ext>
              </a:extLst>
            </p:cNvPr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4699;p48">
              <a:extLst>
                <a:ext uri="{FF2B5EF4-FFF2-40B4-BE49-F238E27FC236}">
                  <a16:creationId xmlns:a16="http://schemas.microsoft.com/office/drawing/2014/main" id="{6F854514-1B75-D2C9-7554-ECD4565E2016}"/>
                </a:ext>
              </a:extLst>
            </p:cNvPr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4700;p48">
              <a:extLst>
                <a:ext uri="{FF2B5EF4-FFF2-40B4-BE49-F238E27FC236}">
                  <a16:creationId xmlns:a16="http://schemas.microsoft.com/office/drawing/2014/main" id="{BEC8B65A-A6C3-5B54-7F98-C35222A924E3}"/>
                </a:ext>
              </a:extLst>
            </p:cNvPr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4701;p48">
              <a:extLst>
                <a:ext uri="{FF2B5EF4-FFF2-40B4-BE49-F238E27FC236}">
                  <a16:creationId xmlns:a16="http://schemas.microsoft.com/office/drawing/2014/main" id="{966509A4-9322-F4EC-8DDD-F09476B25E2F}"/>
                </a:ext>
              </a:extLst>
            </p:cNvPr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4702;p48">
              <a:extLst>
                <a:ext uri="{FF2B5EF4-FFF2-40B4-BE49-F238E27FC236}">
                  <a16:creationId xmlns:a16="http://schemas.microsoft.com/office/drawing/2014/main" id="{F70DDE34-E35D-62C3-E9EF-9ED808CD2F29}"/>
                </a:ext>
              </a:extLst>
            </p:cNvPr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183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94975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Barlow" panose="00000500000000000000" pitchFamily="2" charset="0"/>
              </a:rPr>
              <a:t>Merumuskan Tujuan </a:t>
            </a:r>
            <a:endParaRPr sz="3000" b="1" dirty="0">
              <a:latin typeface="Barlow" panose="00000500000000000000" pitchFamily="2" charset="0"/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B048A-A7C7-2599-B8DF-53AD48AB600F}"/>
              </a:ext>
            </a:extLst>
          </p:cNvPr>
          <p:cNvSpPr txBox="1"/>
          <p:nvPr/>
        </p:nvSpPr>
        <p:spPr>
          <a:xfrm>
            <a:off x="4379113" y="1274603"/>
            <a:ext cx="3599379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Barlow" panose="00000500000000000000" pitchFamily="2" charset="0"/>
              </a:rPr>
              <a:t>Kriteria</a:t>
            </a:r>
            <a:r>
              <a:rPr lang="en-US" b="1" dirty="0">
                <a:latin typeface="Barlow" panose="00000500000000000000" pitchFamily="2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haruslah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Realistis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Fleksibel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situasi</a:t>
            </a:r>
            <a:endParaRPr lang="en-ID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diukur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uang dan </a:t>
            </a:r>
            <a:r>
              <a:rPr lang="en-ID" dirty="0" err="1"/>
              <a:t>ukuran-ukuran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dirty="0" err="1"/>
              <a:t>Konsisten</a:t>
            </a:r>
            <a:r>
              <a:rPr lang="en-ID" dirty="0"/>
              <a:t>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sejalan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tujuan-tujuan</a:t>
            </a:r>
            <a:r>
              <a:rPr lang="en-ID" dirty="0"/>
              <a:t> lain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 dan </a:t>
            </a:r>
            <a:r>
              <a:rPr lang="en-ID" dirty="0" err="1"/>
              <a:t>jangka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.</a:t>
            </a:r>
            <a:endParaRPr lang="en-ID" dirty="0">
              <a:latin typeface="Barlow" panose="00000500000000000000" pitchFamily="2" charset="0"/>
            </a:endParaRPr>
          </a:p>
        </p:txBody>
      </p:sp>
      <p:grpSp>
        <p:nvGrpSpPr>
          <p:cNvPr id="3" name="Google Shape;4349;p48">
            <a:extLst>
              <a:ext uri="{FF2B5EF4-FFF2-40B4-BE49-F238E27FC236}">
                <a16:creationId xmlns:a16="http://schemas.microsoft.com/office/drawing/2014/main" id="{5F33872E-DC35-9E21-E9A9-2959B6CB2907}"/>
              </a:ext>
            </a:extLst>
          </p:cNvPr>
          <p:cNvGrpSpPr/>
          <p:nvPr/>
        </p:nvGrpSpPr>
        <p:grpSpPr>
          <a:xfrm>
            <a:off x="962628" y="1417643"/>
            <a:ext cx="2347197" cy="2622443"/>
            <a:chOff x="2181300" y="231400"/>
            <a:chExt cx="4262637" cy="4762499"/>
          </a:xfrm>
        </p:grpSpPr>
        <p:sp>
          <p:nvSpPr>
            <p:cNvPr id="4" name="Google Shape;4350;p48">
              <a:extLst>
                <a:ext uri="{FF2B5EF4-FFF2-40B4-BE49-F238E27FC236}">
                  <a16:creationId xmlns:a16="http://schemas.microsoft.com/office/drawing/2014/main" id="{84433FE5-560D-0C13-2D11-40F8A313A061}"/>
                </a:ext>
              </a:extLst>
            </p:cNvPr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351;p48">
              <a:extLst>
                <a:ext uri="{FF2B5EF4-FFF2-40B4-BE49-F238E27FC236}">
                  <a16:creationId xmlns:a16="http://schemas.microsoft.com/office/drawing/2014/main" id="{283A448E-F855-F96C-7249-E694DD0950EB}"/>
                </a:ext>
              </a:extLst>
            </p:cNvPr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352;p48">
              <a:extLst>
                <a:ext uri="{FF2B5EF4-FFF2-40B4-BE49-F238E27FC236}">
                  <a16:creationId xmlns:a16="http://schemas.microsoft.com/office/drawing/2014/main" id="{260270ED-101E-CD22-BBCB-68E937D8D224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53;p48">
              <a:extLst>
                <a:ext uri="{FF2B5EF4-FFF2-40B4-BE49-F238E27FC236}">
                  <a16:creationId xmlns:a16="http://schemas.microsoft.com/office/drawing/2014/main" id="{D8504772-CB1D-684C-7EE5-FFE3BD384D03}"/>
                </a:ext>
              </a:extLst>
            </p:cNvPr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354;p48">
              <a:extLst>
                <a:ext uri="{FF2B5EF4-FFF2-40B4-BE49-F238E27FC236}">
                  <a16:creationId xmlns:a16="http://schemas.microsoft.com/office/drawing/2014/main" id="{C756E001-BF8E-EE88-0582-543D5C653171}"/>
                </a:ext>
              </a:extLst>
            </p:cNvPr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55;p48">
              <a:extLst>
                <a:ext uri="{FF2B5EF4-FFF2-40B4-BE49-F238E27FC236}">
                  <a16:creationId xmlns:a16="http://schemas.microsoft.com/office/drawing/2014/main" id="{684B3EA5-5738-1757-F768-926393ED4D1C}"/>
                </a:ext>
              </a:extLst>
            </p:cNvPr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356;p48">
              <a:extLst>
                <a:ext uri="{FF2B5EF4-FFF2-40B4-BE49-F238E27FC236}">
                  <a16:creationId xmlns:a16="http://schemas.microsoft.com/office/drawing/2014/main" id="{24F26DE6-5D6B-B5BD-9EF0-DEDE98F4490D}"/>
                </a:ext>
              </a:extLst>
            </p:cNvPr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57;p48">
              <a:extLst>
                <a:ext uri="{FF2B5EF4-FFF2-40B4-BE49-F238E27FC236}">
                  <a16:creationId xmlns:a16="http://schemas.microsoft.com/office/drawing/2014/main" id="{D98D8E82-93CF-16E7-6E48-6F4D4225A8F4}"/>
                </a:ext>
              </a:extLst>
            </p:cNvPr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358;p48">
              <a:extLst>
                <a:ext uri="{FF2B5EF4-FFF2-40B4-BE49-F238E27FC236}">
                  <a16:creationId xmlns:a16="http://schemas.microsoft.com/office/drawing/2014/main" id="{74FFE2A9-1606-ACB3-13F8-B32379B438A6}"/>
                </a:ext>
              </a:extLst>
            </p:cNvPr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59;p48">
              <a:extLst>
                <a:ext uri="{FF2B5EF4-FFF2-40B4-BE49-F238E27FC236}">
                  <a16:creationId xmlns:a16="http://schemas.microsoft.com/office/drawing/2014/main" id="{68A8569E-BB3C-5FBE-D518-BD1565204E77}"/>
                </a:ext>
              </a:extLst>
            </p:cNvPr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360;p48">
              <a:extLst>
                <a:ext uri="{FF2B5EF4-FFF2-40B4-BE49-F238E27FC236}">
                  <a16:creationId xmlns:a16="http://schemas.microsoft.com/office/drawing/2014/main" id="{5F64A021-3447-7E4F-9428-26257FC17D85}"/>
                </a:ext>
              </a:extLst>
            </p:cNvPr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361;p48">
              <a:extLst>
                <a:ext uri="{FF2B5EF4-FFF2-40B4-BE49-F238E27FC236}">
                  <a16:creationId xmlns:a16="http://schemas.microsoft.com/office/drawing/2014/main" id="{D19BB21A-7F8A-91D7-B39B-96C939954456}"/>
                </a:ext>
              </a:extLst>
            </p:cNvPr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62;p48">
              <a:extLst>
                <a:ext uri="{FF2B5EF4-FFF2-40B4-BE49-F238E27FC236}">
                  <a16:creationId xmlns:a16="http://schemas.microsoft.com/office/drawing/2014/main" id="{B9F1A4CD-66F9-64A6-7C7A-0C22EB7C351B}"/>
                </a:ext>
              </a:extLst>
            </p:cNvPr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363;p48">
              <a:extLst>
                <a:ext uri="{FF2B5EF4-FFF2-40B4-BE49-F238E27FC236}">
                  <a16:creationId xmlns:a16="http://schemas.microsoft.com/office/drawing/2014/main" id="{5CB724AF-E429-BAA8-3838-FC97DA7A7D74}"/>
                </a:ext>
              </a:extLst>
            </p:cNvPr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364;p48">
              <a:extLst>
                <a:ext uri="{FF2B5EF4-FFF2-40B4-BE49-F238E27FC236}">
                  <a16:creationId xmlns:a16="http://schemas.microsoft.com/office/drawing/2014/main" id="{EF41648E-6B71-DFBD-195B-59AD24FF08B4}"/>
                </a:ext>
              </a:extLst>
            </p:cNvPr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365;p48">
              <a:extLst>
                <a:ext uri="{FF2B5EF4-FFF2-40B4-BE49-F238E27FC236}">
                  <a16:creationId xmlns:a16="http://schemas.microsoft.com/office/drawing/2014/main" id="{41CEBC1A-8DC5-FDDD-DD06-EF052E021E7F}"/>
                </a:ext>
              </a:extLst>
            </p:cNvPr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366;p48">
              <a:extLst>
                <a:ext uri="{FF2B5EF4-FFF2-40B4-BE49-F238E27FC236}">
                  <a16:creationId xmlns:a16="http://schemas.microsoft.com/office/drawing/2014/main" id="{4D6F5D2C-7D89-8F3F-99B4-25B1682ECA60}"/>
                </a:ext>
              </a:extLst>
            </p:cNvPr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367;p48">
              <a:extLst>
                <a:ext uri="{FF2B5EF4-FFF2-40B4-BE49-F238E27FC236}">
                  <a16:creationId xmlns:a16="http://schemas.microsoft.com/office/drawing/2014/main" id="{74354FDA-25A0-26BC-BBBB-3134987BD267}"/>
                </a:ext>
              </a:extLst>
            </p:cNvPr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368;p48">
              <a:extLst>
                <a:ext uri="{FF2B5EF4-FFF2-40B4-BE49-F238E27FC236}">
                  <a16:creationId xmlns:a16="http://schemas.microsoft.com/office/drawing/2014/main" id="{15167AD2-6477-49FD-E329-9F9652917544}"/>
                </a:ext>
              </a:extLst>
            </p:cNvPr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369;p48">
              <a:extLst>
                <a:ext uri="{FF2B5EF4-FFF2-40B4-BE49-F238E27FC236}">
                  <a16:creationId xmlns:a16="http://schemas.microsoft.com/office/drawing/2014/main" id="{DD5670DA-24CA-50D1-3C85-1E7E3C16B91D}"/>
                </a:ext>
              </a:extLst>
            </p:cNvPr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4370;p48">
              <a:extLst>
                <a:ext uri="{FF2B5EF4-FFF2-40B4-BE49-F238E27FC236}">
                  <a16:creationId xmlns:a16="http://schemas.microsoft.com/office/drawing/2014/main" id="{335270E5-9246-C87C-612D-1142CF57CE49}"/>
                </a:ext>
              </a:extLst>
            </p:cNvPr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4371;p48">
              <a:extLst>
                <a:ext uri="{FF2B5EF4-FFF2-40B4-BE49-F238E27FC236}">
                  <a16:creationId xmlns:a16="http://schemas.microsoft.com/office/drawing/2014/main" id="{5CF158E4-9BD9-77C7-1439-1C43558D2E62}"/>
                </a:ext>
              </a:extLst>
            </p:cNvPr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372;p48">
              <a:extLst>
                <a:ext uri="{FF2B5EF4-FFF2-40B4-BE49-F238E27FC236}">
                  <a16:creationId xmlns:a16="http://schemas.microsoft.com/office/drawing/2014/main" id="{263095E9-D43F-B14E-E85E-6D9DF8308A38}"/>
                </a:ext>
              </a:extLst>
            </p:cNvPr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373;p48">
              <a:extLst>
                <a:ext uri="{FF2B5EF4-FFF2-40B4-BE49-F238E27FC236}">
                  <a16:creationId xmlns:a16="http://schemas.microsoft.com/office/drawing/2014/main" id="{4A5E3DEF-0761-57D8-E2CA-09B8D1E4C943}"/>
                </a:ext>
              </a:extLst>
            </p:cNvPr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374;p48">
              <a:extLst>
                <a:ext uri="{FF2B5EF4-FFF2-40B4-BE49-F238E27FC236}">
                  <a16:creationId xmlns:a16="http://schemas.microsoft.com/office/drawing/2014/main" id="{9EF29A2F-D640-A4FF-4711-2513ABC2C0E8}"/>
                </a:ext>
              </a:extLst>
            </p:cNvPr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375;p48">
              <a:extLst>
                <a:ext uri="{FF2B5EF4-FFF2-40B4-BE49-F238E27FC236}">
                  <a16:creationId xmlns:a16="http://schemas.microsoft.com/office/drawing/2014/main" id="{ECB1FCF6-7830-BD58-BF74-128ED7ACD721}"/>
                </a:ext>
              </a:extLst>
            </p:cNvPr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376;p48">
              <a:extLst>
                <a:ext uri="{FF2B5EF4-FFF2-40B4-BE49-F238E27FC236}">
                  <a16:creationId xmlns:a16="http://schemas.microsoft.com/office/drawing/2014/main" id="{DB12354E-AD65-34A4-937F-B64A281CDCC3}"/>
                </a:ext>
              </a:extLst>
            </p:cNvPr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377;p48">
              <a:extLst>
                <a:ext uri="{FF2B5EF4-FFF2-40B4-BE49-F238E27FC236}">
                  <a16:creationId xmlns:a16="http://schemas.microsoft.com/office/drawing/2014/main" id="{2A3D04A3-3490-0AC1-EE3E-3CFCD492E627}"/>
                </a:ext>
              </a:extLst>
            </p:cNvPr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4378;p48">
              <a:extLst>
                <a:ext uri="{FF2B5EF4-FFF2-40B4-BE49-F238E27FC236}">
                  <a16:creationId xmlns:a16="http://schemas.microsoft.com/office/drawing/2014/main" id="{0946AEA1-325B-AAA7-5ADA-459299FC49B3}"/>
                </a:ext>
              </a:extLst>
            </p:cNvPr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4379;p48">
              <a:extLst>
                <a:ext uri="{FF2B5EF4-FFF2-40B4-BE49-F238E27FC236}">
                  <a16:creationId xmlns:a16="http://schemas.microsoft.com/office/drawing/2014/main" id="{75744F1D-379B-5D9A-09AD-8CD0131F5502}"/>
                </a:ext>
              </a:extLst>
            </p:cNvPr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4380;p48">
              <a:extLst>
                <a:ext uri="{FF2B5EF4-FFF2-40B4-BE49-F238E27FC236}">
                  <a16:creationId xmlns:a16="http://schemas.microsoft.com/office/drawing/2014/main" id="{B7EF3DFB-FC2F-5CBC-77C7-608E6BA13230}"/>
                </a:ext>
              </a:extLst>
            </p:cNvPr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4381;p48">
              <a:extLst>
                <a:ext uri="{FF2B5EF4-FFF2-40B4-BE49-F238E27FC236}">
                  <a16:creationId xmlns:a16="http://schemas.microsoft.com/office/drawing/2014/main" id="{1510B6AE-148E-06A9-BABE-9C8E78645C27}"/>
                </a:ext>
              </a:extLst>
            </p:cNvPr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4382;p48">
              <a:extLst>
                <a:ext uri="{FF2B5EF4-FFF2-40B4-BE49-F238E27FC236}">
                  <a16:creationId xmlns:a16="http://schemas.microsoft.com/office/drawing/2014/main" id="{0ED85197-53B1-F68C-F7EE-E5632F2EF7C7}"/>
                </a:ext>
              </a:extLst>
            </p:cNvPr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383;p48">
              <a:extLst>
                <a:ext uri="{FF2B5EF4-FFF2-40B4-BE49-F238E27FC236}">
                  <a16:creationId xmlns:a16="http://schemas.microsoft.com/office/drawing/2014/main" id="{0540127A-D3A0-B68F-20DB-F6A9F28FC789}"/>
                </a:ext>
              </a:extLst>
            </p:cNvPr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384;p48">
              <a:extLst>
                <a:ext uri="{FF2B5EF4-FFF2-40B4-BE49-F238E27FC236}">
                  <a16:creationId xmlns:a16="http://schemas.microsoft.com/office/drawing/2014/main" id="{E456F6BB-66A5-5EC4-D9B4-6A3BCB69D20B}"/>
                </a:ext>
              </a:extLst>
            </p:cNvPr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4385;p48">
              <a:extLst>
                <a:ext uri="{FF2B5EF4-FFF2-40B4-BE49-F238E27FC236}">
                  <a16:creationId xmlns:a16="http://schemas.microsoft.com/office/drawing/2014/main" id="{4841B0F5-AD0F-AE18-78C9-9D8F1A6B5C0E}"/>
                </a:ext>
              </a:extLst>
            </p:cNvPr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386;p48">
              <a:extLst>
                <a:ext uri="{FF2B5EF4-FFF2-40B4-BE49-F238E27FC236}">
                  <a16:creationId xmlns:a16="http://schemas.microsoft.com/office/drawing/2014/main" id="{D7318390-14DF-1357-34A8-D298CC46CC02}"/>
                </a:ext>
              </a:extLst>
            </p:cNvPr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387;p48">
              <a:extLst>
                <a:ext uri="{FF2B5EF4-FFF2-40B4-BE49-F238E27FC236}">
                  <a16:creationId xmlns:a16="http://schemas.microsoft.com/office/drawing/2014/main" id="{399678FA-64C5-9D4D-3B2D-BB486071D5BA}"/>
                </a:ext>
              </a:extLst>
            </p:cNvPr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388;p48">
              <a:extLst>
                <a:ext uri="{FF2B5EF4-FFF2-40B4-BE49-F238E27FC236}">
                  <a16:creationId xmlns:a16="http://schemas.microsoft.com/office/drawing/2014/main" id="{89B17E95-04DD-11ED-1867-4118B1E784F5}"/>
                </a:ext>
              </a:extLst>
            </p:cNvPr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708" name="Google Shape;4389;p48">
                <a:extLst>
                  <a:ext uri="{FF2B5EF4-FFF2-40B4-BE49-F238E27FC236}">
                    <a16:creationId xmlns:a16="http://schemas.microsoft.com/office/drawing/2014/main" id="{64811A09-DC26-E2C9-D4B5-C3F9D2A29EDD}"/>
                  </a:ext>
                </a:extLst>
              </p:cNvPr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4390;p48">
                <a:extLst>
                  <a:ext uri="{FF2B5EF4-FFF2-40B4-BE49-F238E27FC236}">
                    <a16:creationId xmlns:a16="http://schemas.microsoft.com/office/drawing/2014/main" id="{4E2BDB26-90C7-1574-CBC7-2D5A64CC7EC6}"/>
                  </a:ext>
                </a:extLst>
              </p:cNvPr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4391;p48">
                <a:extLst>
                  <a:ext uri="{FF2B5EF4-FFF2-40B4-BE49-F238E27FC236}">
                    <a16:creationId xmlns:a16="http://schemas.microsoft.com/office/drawing/2014/main" id="{CD50F070-449C-3879-90F1-8FC932523279}"/>
                  </a:ext>
                </a:extLst>
              </p:cNvPr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4392;p48">
                <a:extLst>
                  <a:ext uri="{FF2B5EF4-FFF2-40B4-BE49-F238E27FC236}">
                    <a16:creationId xmlns:a16="http://schemas.microsoft.com/office/drawing/2014/main" id="{67D01688-502D-C8B6-267C-D20ED7AF4013}"/>
                  </a:ext>
                </a:extLst>
              </p:cNvPr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4393;p48">
                <a:extLst>
                  <a:ext uri="{FF2B5EF4-FFF2-40B4-BE49-F238E27FC236}">
                    <a16:creationId xmlns:a16="http://schemas.microsoft.com/office/drawing/2014/main" id="{BB0C7451-69FE-51B4-64D9-C537B2144FD9}"/>
                  </a:ext>
                </a:extLst>
              </p:cNvPr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4394;p48">
                <a:extLst>
                  <a:ext uri="{FF2B5EF4-FFF2-40B4-BE49-F238E27FC236}">
                    <a16:creationId xmlns:a16="http://schemas.microsoft.com/office/drawing/2014/main" id="{4CB799A9-20DA-0E4A-1383-DCAA508349E8}"/>
                  </a:ext>
                </a:extLst>
              </p:cNvPr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4395;p48">
                <a:extLst>
                  <a:ext uri="{FF2B5EF4-FFF2-40B4-BE49-F238E27FC236}">
                    <a16:creationId xmlns:a16="http://schemas.microsoft.com/office/drawing/2014/main" id="{23825439-87EA-3742-1921-76092B461D64}"/>
                  </a:ext>
                </a:extLst>
              </p:cNvPr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4396;p48">
                <a:extLst>
                  <a:ext uri="{FF2B5EF4-FFF2-40B4-BE49-F238E27FC236}">
                    <a16:creationId xmlns:a16="http://schemas.microsoft.com/office/drawing/2014/main" id="{49694753-4E17-7082-8135-26347F5A6F10}"/>
                  </a:ext>
                </a:extLst>
              </p:cNvPr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4397;p48">
                <a:extLst>
                  <a:ext uri="{FF2B5EF4-FFF2-40B4-BE49-F238E27FC236}">
                    <a16:creationId xmlns:a16="http://schemas.microsoft.com/office/drawing/2014/main" id="{11589133-2390-DBC3-99E5-94DEB3ACE7A2}"/>
                  </a:ext>
                </a:extLst>
              </p:cNvPr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4398;p48">
                <a:extLst>
                  <a:ext uri="{FF2B5EF4-FFF2-40B4-BE49-F238E27FC236}">
                    <a16:creationId xmlns:a16="http://schemas.microsoft.com/office/drawing/2014/main" id="{80A2454A-09B2-F4B3-49CE-D5D233B62A26}"/>
                  </a:ext>
                </a:extLst>
              </p:cNvPr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4399;p48">
                <a:extLst>
                  <a:ext uri="{FF2B5EF4-FFF2-40B4-BE49-F238E27FC236}">
                    <a16:creationId xmlns:a16="http://schemas.microsoft.com/office/drawing/2014/main" id="{E3EBB8C6-F31D-7D8F-E74C-A80BAC835CB4}"/>
                  </a:ext>
                </a:extLst>
              </p:cNvPr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4400;p48">
                <a:extLst>
                  <a:ext uri="{FF2B5EF4-FFF2-40B4-BE49-F238E27FC236}">
                    <a16:creationId xmlns:a16="http://schemas.microsoft.com/office/drawing/2014/main" id="{C040FAEF-5CA3-EB3A-6F6C-4FBA92F41DAB}"/>
                  </a:ext>
                </a:extLst>
              </p:cNvPr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4401;p48">
                <a:extLst>
                  <a:ext uri="{FF2B5EF4-FFF2-40B4-BE49-F238E27FC236}">
                    <a16:creationId xmlns:a16="http://schemas.microsoft.com/office/drawing/2014/main" id="{A8A263B5-5320-F52E-803A-A15470F05FB1}"/>
                  </a:ext>
                </a:extLst>
              </p:cNvPr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4402;p48">
                <a:extLst>
                  <a:ext uri="{FF2B5EF4-FFF2-40B4-BE49-F238E27FC236}">
                    <a16:creationId xmlns:a16="http://schemas.microsoft.com/office/drawing/2014/main" id="{71D1FBD8-D9AB-646B-646F-674DE21225E2}"/>
                  </a:ext>
                </a:extLst>
              </p:cNvPr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4403;p48">
                <a:extLst>
                  <a:ext uri="{FF2B5EF4-FFF2-40B4-BE49-F238E27FC236}">
                    <a16:creationId xmlns:a16="http://schemas.microsoft.com/office/drawing/2014/main" id="{F6870141-A0AB-8453-19C7-4EBB7474F730}"/>
                  </a:ext>
                </a:extLst>
              </p:cNvPr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4404;p48">
                <a:extLst>
                  <a:ext uri="{FF2B5EF4-FFF2-40B4-BE49-F238E27FC236}">
                    <a16:creationId xmlns:a16="http://schemas.microsoft.com/office/drawing/2014/main" id="{86444E0D-4D1F-C3CB-3B4D-C0E10CC7A57B}"/>
                  </a:ext>
                </a:extLst>
              </p:cNvPr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4405;p48">
                <a:extLst>
                  <a:ext uri="{FF2B5EF4-FFF2-40B4-BE49-F238E27FC236}">
                    <a16:creationId xmlns:a16="http://schemas.microsoft.com/office/drawing/2014/main" id="{745A0158-EE40-7EFD-8200-2D311B0BA4DD}"/>
                  </a:ext>
                </a:extLst>
              </p:cNvPr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406;p48">
              <a:extLst>
                <a:ext uri="{FF2B5EF4-FFF2-40B4-BE49-F238E27FC236}">
                  <a16:creationId xmlns:a16="http://schemas.microsoft.com/office/drawing/2014/main" id="{FAE67D05-AC70-177F-1D52-949098304098}"/>
                </a:ext>
              </a:extLst>
            </p:cNvPr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692" name="Google Shape;4407;p48">
                <a:extLst>
                  <a:ext uri="{FF2B5EF4-FFF2-40B4-BE49-F238E27FC236}">
                    <a16:creationId xmlns:a16="http://schemas.microsoft.com/office/drawing/2014/main" id="{37DFBE4C-4E66-46D4-325A-27365035BEFF}"/>
                  </a:ext>
                </a:extLst>
              </p:cNvPr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4408;p48">
                <a:extLst>
                  <a:ext uri="{FF2B5EF4-FFF2-40B4-BE49-F238E27FC236}">
                    <a16:creationId xmlns:a16="http://schemas.microsoft.com/office/drawing/2014/main" id="{8F2588F0-26AF-D521-F45D-64A524AA1F2B}"/>
                  </a:ext>
                </a:extLst>
              </p:cNvPr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4409;p48">
                <a:extLst>
                  <a:ext uri="{FF2B5EF4-FFF2-40B4-BE49-F238E27FC236}">
                    <a16:creationId xmlns:a16="http://schemas.microsoft.com/office/drawing/2014/main" id="{76F99850-3B41-A207-E558-13AA0303BFC6}"/>
                  </a:ext>
                </a:extLst>
              </p:cNvPr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4410;p48">
                <a:extLst>
                  <a:ext uri="{FF2B5EF4-FFF2-40B4-BE49-F238E27FC236}">
                    <a16:creationId xmlns:a16="http://schemas.microsoft.com/office/drawing/2014/main" id="{730525E3-4539-744B-C016-3BCA427597C5}"/>
                  </a:ext>
                </a:extLst>
              </p:cNvPr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4411;p48">
                <a:extLst>
                  <a:ext uri="{FF2B5EF4-FFF2-40B4-BE49-F238E27FC236}">
                    <a16:creationId xmlns:a16="http://schemas.microsoft.com/office/drawing/2014/main" id="{3321D630-A321-A79A-A27E-A76F72D96970}"/>
                  </a:ext>
                </a:extLst>
              </p:cNvPr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4412;p48">
                <a:extLst>
                  <a:ext uri="{FF2B5EF4-FFF2-40B4-BE49-F238E27FC236}">
                    <a16:creationId xmlns:a16="http://schemas.microsoft.com/office/drawing/2014/main" id="{4AC443B4-7081-9909-D039-246E7C3C78EB}"/>
                  </a:ext>
                </a:extLst>
              </p:cNvPr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4413;p48">
                <a:extLst>
                  <a:ext uri="{FF2B5EF4-FFF2-40B4-BE49-F238E27FC236}">
                    <a16:creationId xmlns:a16="http://schemas.microsoft.com/office/drawing/2014/main" id="{A610315C-7C0E-BB16-B90C-9F65005A055E}"/>
                  </a:ext>
                </a:extLst>
              </p:cNvPr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4414;p48">
                <a:extLst>
                  <a:ext uri="{FF2B5EF4-FFF2-40B4-BE49-F238E27FC236}">
                    <a16:creationId xmlns:a16="http://schemas.microsoft.com/office/drawing/2014/main" id="{B7FE6D15-B60F-1E43-4EAC-36F27A599880}"/>
                  </a:ext>
                </a:extLst>
              </p:cNvPr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4415;p48">
                <a:extLst>
                  <a:ext uri="{FF2B5EF4-FFF2-40B4-BE49-F238E27FC236}">
                    <a16:creationId xmlns:a16="http://schemas.microsoft.com/office/drawing/2014/main" id="{3E7885C7-5492-118A-B095-1CEF9581C9D3}"/>
                  </a:ext>
                </a:extLst>
              </p:cNvPr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4416;p48">
                <a:extLst>
                  <a:ext uri="{FF2B5EF4-FFF2-40B4-BE49-F238E27FC236}">
                    <a16:creationId xmlns:a16="http://schemas.microsoft.com/office/drawing/2014/main" id="{8CF9031B-4562-FCEE-C9A6-991CA2AAB01C}"/>
                  </a:ext>
                </a:extLst>
              </p:cNvPr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4417;p48">
                <a:extLst>
                  <a:ext uri="{FF2B5EF4-FFF2-40B4-BE49-F238E27FC236}">
                    <a16:creationId xmlns:a16="http://schemas.microsoft.com/office/drawing/2014/main" id="{506101E5-9EAD-4502-564D-58556BA9203E}"/>
                  </a:ext>
                </a:extLst>
              </p:cNvPr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4418;p48">
                <a:extLst>
                  <a:ext uri="{FF2B5EF4-FFF2-40B4-BE49-F238E27FC236}">
                    <a16:creationId xmlns:a16="http://schemas.microsoft.com/office/drawing/2014/main" id="{47A3A844-8FC8-6B99-A5A5-F90F3634309B}"/>
                  </a:ext>
                </a:extLst>
              </p:cNvPr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4419;p48">
                <a:extLst>
                  <a:ext uri="{FF2B5EF4-FFF2-40B4-BE49-F238E27FC236}">
                    <a16:creationId xmlns:a16="http://schemas.microsoft.com/office/drawing/2014/main" id="{D22011E1-D6D2-5AD5-12D9-E0870F981440}"/>
                  </a:ext>
                </a:extLst>
              </p:cNvPr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4420;p48">
                <a:extLst>
                  <a:ext uri="{FF2B5EF4-FFF2-40B4-BE49-F238E27FC236}">
                    <a16:creationId xmlns:a16="http://schemas.microsoft.com/office/drawing/2014/main" id="{BF0050EE-D6FD-772E-E892-2296A94C34A6}"/>
                  </a:ext>
                </a:extLst>
              </p:cNvPr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4421;p48">
                <a:extLst>
                  <a:ext uri="{FF2B5EF4-FFF2-40B4-BE49-F238E27FC236}">
                    <a16:creationId xmlns:a16="http://schemas.microsoft.com/office/drawing/2014/main" id="{6F49A76A-590E-33AA-AD87-F3364C7EC481}"/>
                  </a:ext>
                </a:extLst>
              </p:cNvPr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4422;p48">
                <a:extLst>
                  <a:ext uri="{FF2B5EF4-FFF2-40B4-BE49-F238E27FC236}">
                    <a16:creationId xmlns:a16="http://schemas.microsoft.com/office/drawing/2014/main" id="{6E141995-727F-8900-D8DE-4B662997C5F6}"/>
                  </a:ext>
                </a:extLst>
              </p:cNvPr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423;p48">
              <a:extLst>
                <a:ext uri="{FF2B5EF4-FFF2-40B4-BE49-F238E27FC236}">
                  <a16:creationId xmlns:a16="http://schemas.microsoft.com/office/drawing/2014/main" id="{F8679C3C-A613-1407-A8D4-55D2FD7500D5}"/>
                </a:ext>
              </a:extLst>
            </p:cNvPr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676" name="Google Shape;4424;p48">
                <a:extLst>
                  <a:ext uri="{FF2B5EF4-FFF2-40B4-BE49-F238E27FC236}">
                    <a16:creationId xmlns:a16="http://schemas.microsoft.com/office/drawing/2014/main" id="{D1028B4A-30DC-F9D3-FC92-910792904455}"/>
                  </a:ext>
                </a:extLst>
              </p:cNvPr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4425;p48">
                <a:extLst>
                  <a:ext uri="{FF2B5EF4-FFF2-40B4-BE49-F238E27FC236}">
                    <a16:creationId xmlns:a16="http://schemas.microsoft.com/office/drawing/2014/main" id="{FEFF61EC-FDB8-C431-13BA-3F35A5507E70}"/>
                  </a:ext>
                </a:extLst>
              </p:cNvPr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4426;p48">
                <a:extLst>
                  <a:ext uri="{FF2B5EF4-FFF2-40B4-BE49-F238E27FC236}">
                    <a16:creationId xmlns:a16="http://schemas.microsoft.com/office/drawing/2014/main" id="{9BDC5DDC-14F8-87FA-D278-3F065C6E7CB7}"/>
                  </a:ext>
                </a:extLst>
              </p:cNvPr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4427;p48">
                <a:extLst>
                  <a:ext uri="{FF2B5EF4-FFF2-40B4-BE49-F238E27FC236}">
                    <a16:creationId xmlns:a16="http://schemas.microsoft.com/office/drawing/2014/main" id="{EFB6099E-5EB7-87A0-1B44-7FF4B5871390}"/>
                  </a:ext>
                </a:extLst>
              </p:cNvPr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4428;p48">
                <a:extLst>
                  <a:ext uri="{FF2B5EF4-FFF2-40B4-BE49-F238E27FC236}">
                    <a16:creationId xmlns:a16="http://schemas.microsoft.com/office/drawing/2014/main" id="{9CFD5C1D-6893-5F2C-CA97-F88F562CA079}"/>
                  </a:ext>
                </a:extLst>
              </p:cNvPr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4429;p48">
                <a:extLst>
                  <a:ext uri="{FF2B5EF4-FFF2-40B4-BE49-F238E27FC236}">
                    <a16:creationId xmlns:a16="http://schemas.microsoft.com/office/drawing/2014/main" id="{A48954B8-2C3B-80DE-692C-3D7C9EADC347}"/>
                  </a:ext>
                </a:extLst>
              </p:cNvPr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4430;p48">
                <a:extLst>
                  <a:ext uri="{FF2B5EF4-FFF2-40B4-BE49-F238E27FC236}">
                    <a16:creationId xmlns:a16="http://schemas.microsoft.com/office/drawing/2014/main" id="{7ED450CA-6209-9BAA-A23E-7F39F188FF75}"/>
                  </a:ext>
                </a:extLst>
              </p:cNvPr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4431;p48">
                <a:extLst>
                  <a:ext uri="{FF2B5EF4-FFF2-40B4-BE49-F238E27FC236}">
                    <a16:creationId xmlns:a16="http://schemas.microsoft.com/office/drawing/2014/main" id="{7999EEFC-8C9B-1A4D-AD63-F1008B603918}"/>
                  </a:ext>
                </a:extLst>
              </p:cNvPr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4432;p48">
                <a:extLst>
                  <a:ext uri="{FF2B5EF4-FFF2-40B4-BE49-F238E27FC236}">
                    <a16:creationId xmlns:a16="http://schemas.microsoft.com/office/drawing/2014/main" id="{AFC7B988-2C68-FA30-72EC-4EAB4A1DD69C}"/>
                  </a:ext>
                </a:extLst>
              </p:cNvPr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4433;p48">
                <a:extLst>
                  <a:ext uri="{FF2B5EF4-FFF2-40B4-BE49-F238E27FC236}">
                    <a16:creationId xmlns:a16="http://schemas.microsoft.com/office/drawing/2014/main" id="{C9FDE88E-2A35-F877-6690-64CBB0C81EB9}"/>
                  </a:ext>
                </a:extLst>
              </p:cNvPr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4434;p48">
                <a:extLst>
                  <a:ext uri="{FF2B5EF4-FFF2-40B4-BE49-F238E27FC236}">
                    <a16:creationId xmlns:a16="http://schemas.microsoft.com/office/drawing/2014/main" id="{0EDE64C5-C227-A044-55F3-6C89078DDF0B}"/>
                  </a:ext>
                </a:extLst>
              </p:cNvPr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4435;p48">
                <a:extLst>
                  <a:ext uri="{FF2B5EF4-FFF2-40B4-BE49-F238E27FC236}">
                    <a16:creationId xmlns:a16="http://schemas.microsoft.com/office/drawing/2014/main" id="{B6811D0D-7035-A571-820F-FD78EDDE9636}"/>
                  </a:ext>
                </a:extLst>
              </p:cNvPr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4436;p48">
                <a:extLst>
                  <a:ext uri="{FF2B5EF4-FFF2-40B4-BE49-F238E27FC236}">
                    <a16:creationId xmlns:a16="http://schemas.microsoft.com/office/drawing/2014/main" id="{D1C43333-6D1D-4EA9-66A3-C5E2AA15BF0F}"/>
                  </a:ext>
                </a:extLst>
              </p:cNvPr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4437;p48">
                <a:extLst>
                  <a:ext uri="{FF2B5EF4-FFF2-40B4-BE49-F238E27FC236}">
                    <a16:creationId xmlns:a16="http://schemas.microsoft.com/office/drawing/2014/main" id="{2FB56AEA-7C13-FEF4-BD97-64C9E128C027}"/>
                  </a:ext>
                </a:extLst>
              </p:cNvPr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4438;p48">
                <a:extLst>
                  <a:ext uri="{FF2B5EF4-FFF2-40B4-BE49-F238E27FC236}">
                    <a16:creationId xmlns:a16="http://schemas.microsoft.com/office/drawing/2014/main" id="{F4A01B63-ACAC-454C-C834-271F2C539965}"/>
                  </a:ext>
                </a:extLst>
              </p:cNvPr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4439;p48">
                <a:extLst>
                  <a:ext uri="{FF2B5EF4-FFF2-40B4-BE49-F238E27FC236}">
                    <a16:creationId xmlns:a16="http://schemas.microsoft.com/office/drawing/2014/main" id="{DEB25D38-7449-A446-302F-CA30D93FDF1A}"/>
                  </a:ext>
                </a:extLst>
              </p:cNvPr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4440;p48">
              <a:extLst>
                <a:ext uri="{FF2B5EF4-FFF2-40B4-BE49-F238E27FC236}">
                  <a16:creationId xmlns:a16="http://schemas.microsoft.com/office/drawing/2014/main" id="{85BBF79B-BE11-30B9-5984-F8271E9901A2}"/>
                </a:ext>
              </a:extLst>
            </p:cNvPr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660" name="Google Shape;4441;p48">
                <a:extLst>
                  <a:ext uri="{FF2B5EF4-FFF2-40B4-BE49-F238E27FC236}">
                    <a16:creationId xmlns:a16="http://schemas.microsoft.com/office/drawing/2014/main" id="{FFC429D4-29AE-D6B9-5958-3FFB37D978CA}"/>
                  </a:ext>
                </a:extLst>
              </p:cNvPr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4442;p48">
                <a:extLst>
                  <a:ext uri="{FF2B5EF4-FFF2-40B4-BE49-F238E27FC236}">
                    <a16:creationId xmlns:a16="http://schemas.microsoft.com/office/drawing/2014/main" id="{38C6E4BF-E655-A8F0-E155-6559CB45CAE6}"/>
                  </a:ext>
                </a:extLst>
              </p:cNvPr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4443;p48">
                <a:extLst>
                  <a:ext uri="{FF2B5EF4-FFF2-40B4-BE49-F238E27FC236}">
                    <a16:creationId xmlns:a16="http://schemas.microsoft.com/office/drawing/2014/main" id="{EE5C92E5-2F53-4A68-9137-1CB3EF51B984}"/>
                  </a:ext>
                </a:extLst>
              </p:cNvPr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4444;p48">
                <a:extLst>
                  <a:ext uri="{FF2B5EF4-FFF2-40B4-BE49-F238E27FC236}">
                    <a16:creationId xmlns:a16="http://schemas.microsoft.com/office/drawing/2014/main" id="{818C40EA-04E0-0DC4-D79C-D31C0D9BB6F7}"/>
                  </a:ext>
                </a:extLst>
              </p:cNvPr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4445;p48">
                <a:extLst>
                  <a:ext uri="{FF2B5EF4-FFF2-40B4-BE49-F238E27FC236}">
                    <a16:creationId xmlns:a16="http://schemas.microsoft.com/office/drawing/2014/main" id="{DBE3688F-047B-DE12-F326-77B5C5AAA541}"/>
                  </a:ext>
                </a:extLst>
              </p:cNvPr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4446;p48">
                <a:extLst>
                  <a:ext uri="{FF2B5EF4-FFF2-40B4-BE49-F238E27FC236}">
                    <a16:creationId xmlns:a16="http://schemas.microsoft.com/office/drawing/2014/main" id="{1BF9E389-6F43-3B2D-08BF-3BA137848EB0}"/>
                  </a:ext>
                </a:extLst>
              </p:cNvPr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4447;p48">
                <a:extLst>
                  <a:ext uri="{FF2B5EF4-FFF2-40B4-BE49-F238E27FC236}">
                    <a16:creationId xmlns:a16="http://schemas.microsoft.com/office/drawing/2014/main" id="{05904CCE-8239-B993-291C-619F0DDF9852}"/>
                  </a:ext>
                </a:extLst>
              </p:cNvPr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4448;p48">
                <a:extLst>
                  <a:ext uri="{FF2B5EF4-FFF2-40B4-BE49-F238E27FC236}">
                    <a16:creationId xmlns:a16="http://schemas.microsoft.com/office/drawing/2014/main" id="{9F7F27C6-CD95-4B3E-F551-2E253547FC7E}"/>
                  </a:ext>
                </a:extLst>
              </p:cNvPr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4449;p48">
                <a:extLst>
                  <a:ext uri="{FF2B5EF4-FFF2-40B4-BE49-F238E27FC236}">
                    <a16:creationId xmlns:a16="http://schemas.microsoft.com/office/drawing/2014/main" id="{0D87F9A8-D350-D275-BAEB-5DE8D5021062}"/>
                  </a:ext>
                </a:extLst>
              </p:cNvPr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4450;p48">
                <a:extLst>
                  <a:ext uri="{FF2B5EF4-FFF2-40B4-BE49-F238E27FC236}">
                    <a16:creationId xmlns:a16="http://schemas.microsoft.com/office/drawing/2014/main" id="{CAB214B2-D892-B1B6-0A48-27A8EFEB8985}"/>
                  </a:ext>
                </a:extLst>
              </p:cNvPr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4451;p48">
                <a:extLst>
                  <a:ext uri="{FF2B5EF4-FFF2-40B4-BE49-F238E27FC236}">
                    <a16:creationId xmlns:a16="http://schemas.microsoft.com/office/drawing/2014/main" id="{7980A14F-C648-CB6A-9467-6E5F9CC9E5D6}"/>
                  </a:ext>
                </a:extLst>
              </p:cNvPr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4452;p48">
                <a:extLst>
                  <a:ext uri="{FF2B5EF4-FFF2-40B4-BE49-F238E27FC236}">
                    <a16:creationId xmlns:a16="http://schemas.microsoft.com/office/drawing/2014/main" id="{6FB83D72-B7EE-D79C-DA1C-FA2108DE9FF4}"/>
                  </a:ext>
                </a:extLst>
              </p:cNvPr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4453;p48">
                <a:extLst>
                  <a:ext uri="{FF2B5EF4-FFF2-40B4-BE49-F238E27FC236}">
                    <a16:creationId xmlns:a16="http://schemas.microsoft.com/office/drawing/2014/main" id="{B9AD24E7-1D0D-D2DA-051F-8FEF44EE8FD7}"/>
                  </a:ext>
                </a:extLst>
              </p:cNvPr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4454;p48">
                <a:extLst>
                  <a:ext uri="{FF2B5EF4-FFF2-40B4-BE49-F238E27FC236}">
                    <a16:creationId xmlns:a16="http://schemas.microsoft.com/office/drawing/2014/main" id="{82C8D93C-AE45-DD80-6064-C92C54405E30}"/>
                  </a:ext>
                </a:extLst>
              </p:cNvPr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4455;p48">
                <a:extLst>
                  <a:ext uri="{FF2B5EF4-FFF2-40B4-BE49-F238E27FC236}">
                    <a16:creationId xmlns:a16="http://schemas.microsoft.com/office/drawing/2014/main" id="{7369D6F1-FFD6-5500-256B-493211055BDC}"/>
                  </a:ext>
                </a:extLst>
              </p:cNvPr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4456;p48">
                <a:extLst>
                  <a:ext uri="{FF2B5EF4-FFF2-40B4-BE49-F238E27FC236}">
                    <a16:creationId xmlns:a16="http://schemas.microsoft.com/office/drawing/2014/main" id="{81F073A6-870D-7BFC-F5A0-7D70BB8605A5}"/>
                  </a:ext>
                </a:extLst>
              </p:cNvPr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457;p48">
              <a:extLst>
                <a:ext uri="{FF2B5EF4-FFF2-40B4-BE49-F238E27FC236}">
                  <a16:creationId xmlns:a16="http://schemas.microsoft.com/office/drawing/2014/main" id="{DAB42DC5-07B4-7DBF-3AD4-5D36F014268D}"/>
                </a:ext>
              </a:extLst>
            </p:cNvPr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644" name="Google Shape;4458;p48">
                <a:extLst>
                  <a:ext uri="{FF2B5EF4-FFF2-40B4-BE49-F238E27FC236}">
                    <a16:creationId xmlns:a16="http://schemas.microsoft.com/office/drawing/2014/main" id="{E56BB4F9-1D87-8D98-12DF-8C90A072D7C7}"/>
                  </a:ext>
                </a:extLst>
              </p:cNvPr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4459;p48">
                <a:extLst>
                  <a:ext uri="{FF2B5EF4-FFF2-40B4-BE49-F238E27FC236}">
                    <a16:creationId xmlns:a16="http://schemas.microsoft.com/office/drawing/2014/main" id="{80AEB8EA-8167-1223-6F14-050EB4B22287}"/>
                  </a:ext>
                </a:extLst>
              </p:cNvPr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4460;p48">
                <a:extLst>
                  <a:ext uri="{FF2B5EF4-FFF2-40B4-BE49-F238E27FC236}">
                    <a16:creationId xmlns:a16="http://schemas.microsoft.com/office/drawing/2014/main" id="{58B44A57-770A-40B8-403C-21FF75F3BDA4}"/>
                  </a:ext>
                </a:extLst>
              </p:cNvPr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4461;p48">
                <a:extLst>
                  <a:ext uri="{FF2B5EF4-FFF2-40B4-BE49-F238E27FC236}">
                    <a16:creationId xmlns:a16="http://schemas.microsoft.com/office/drawing/2014/main" id="{285D9BB0-9F8D-1417-5FBD-5F01ED6DCC0D}"/>
                  </a:ext>
                </a:extLst>
              </p:cNvPr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4462;p48">
                <a:extLst>
                  <a:ext uri="{FF2B5EF4-FFF2-40B4-BE49-F238E27FC236}">
                    <a16:creationId xmlns:a16="http://schemas.microsoft.com/office/drawing/2014/main" id="{7EA571CB-BCBA-E6BC-79A0-FB846BC35FB9}"/>
                  </a:ext>
                </a:extLst>
              </p:cNvPr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4463;p48">
                <a:extLst>
                  <a:ext uri="{FF2B5EF4-FFF2-40B4-BE49-F238E27FC236}">
                    <a16:creationId xmlns:a16="http://schemas.microsoft.com/office/drawing/2014/main" id="{6A8CE9BB-45D2-45F0-68ED-9D11E77E3FD9}"/>
                  </a:ext>
                </a:extLst>
              </p:cNvPr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4464;p48">
                <a:extLst>
                  <a:ext uri="{FF2B5EF4-FFF2-40B4-BE49-F238E27FC236}">
                    <a16:creationId xmlns:a16="http://schemas.microsoft.com/office/drawing/2014/main" id="{44AFA442-F178-96BA-C0ED-2199ED236A42}"/>
                  </a:ext>
                </a:extLst>
              </p:cNvPr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4465;p48">
                <a:extLst>
                  <a:ext uri="{FF2B5EF4-FFF2-40B4-BE49-F238E27FC236}">
                    <a16:creationId xmlns:a16="http://schemas.microsoft.com/office/drawing/2014/main" id="{20DE329A-B056-7E6D-7994-0A48B87305AA}"/>
                  </a:ext>
                </a:extLst>
              </p:cNvPr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4466;p48">
                <a:extLst>
                  <a:ext uri="{FF2B5EF4-FFF2-40B4-BE49-F238E27FC236}">
                    <a16:creationId xmlns:a16="http://schemas.microsoft.com/office/drawing/2014/main" id="{D85F2A08-A036-02DD-CA07-FF305E64E36D}"/>
                  </a:ext>
                </a:extLst>
              </p:cNvPr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4467;p48">
                <a:extLst>
                  <a:ext uri="{FF2B5EF4-FFF2-40B4-BE49-F238E27FC236}">
                    <a16:creationId xmlns:a16="http://schemas.microsoft.com/office/drawing/2014/main" id="{3F7A24BD-767A-22B6-1489-C919950AD360}"/>
                  </a:ext>
                </a:extLst>
              </p:cNvPr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4468;p48">
                <a:extLst>
                  <a:ext uri="{FF2B5EF4-FFF2-40B4-BE49-F238E27FC236}">
                    <a16:creationId xmlns:a16="http://schemas.microsoft.com/office/drawing/2014/main" id="{FF1E2AC3-8110-EEAF-2930-7E6F777C15C4}"/>
                  </a:ext>
                </a:extLst>
              </p:cNvPr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4469;p48">
                <a:extLst>
                  <a:ext uri="{FF2B5EF4-FFF2-40B4-BE49-F238E27FC236}">
                    <a16:creationId xmlns:a16="http://schemas.microsoft.com/office/drawing/2014/main" id="{A9C9B127-60EA-2169-2E99-5EC8F7E047F3}"/>
                  </a:ext>
                </a:extLst>
              </p:cNvPr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4470;p48">
                <a:extLst>
                  <a:ext uri="{FF2B5EF4-FFF2-40B4-BE49-F238E27FC236}">
                    <a16:creationId xmlns:a16="http://schemas.microsoft.com/office/drawing/2014/main" id="{AE1C3C48-C9F7-583A-4FC0-7B7879A1906E}"/>
                  </a:ext>
                </a:extLst>
              </p:cNvPr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4471;p48">
                <a:extLst>
                  <a:ext uri="{FF2B5EF4-FFF2-40B4-BE49-F238E27FC236}">
                    <a16:creationId xmlns:a16="http://schemas.microsoft.com/office/drawing/2014/main" id="{1F1B5833-79D3-7EE8-A969-4324E7313202}"/>
                  </a:ext>
                </a:extLst>
              </p:cNvPr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4472;p48">
                <a:extLst>
                  <a:ext uri="{FF2B5EF4-FFF2-40B4-BE49-F238E27FC236}">
                    <a16:creationId xmlns:a16="http://schemas.microsoft.com/office/drawing/2014/main" id="{67838E32-50A6-CD38-D351-B921AE0F29AE}"/>
                  </a:ext>
                </a:extLst>
              </p:cNvPr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4473;p48">
                <a:extLst>
                  <a:ext uri="{FF2B5EF4-FFF2-40B4-BE49-F238E27FC236}">
                    <a16:creationId xmlns:a16="http://schemas.microsoft.com/office/drawing/2014/main" id="{D1961513-98A5-52A6-C13D-520792F8C141}"/>
                  </a:ext>
                </a:extLst>
              </p:cNvPr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474;p48">
              <a:extLst>
                <a:ext uri="{FF2B5EF4-FFF2-40B4-BE49-F238E27FC236}">
                  <a16:creationId xmlns:a16="http://schemas.microsoft.com/office/drawing/2014/main" id="{E461D33E-2E10-9564-1809-3FAE2E4D9AE0}"/>
                </a:ext>
              </a:extLst>
            </p:cNvPr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627" name="Google Shape;4475;p48">
                <a:extLst>
                  <a:ext uri="{FF2B5EF4-FFF2-40B4-BE49-F238E27FC236}">
                    <a16:creationId xmlns:a16="http://schemas.microsoft.com/office/drawing/2014/main" id="{AB62F022-3B36-4393-E08E-579CB65FE41B}"/>
                  </a:ext>
                </a:extLst>
              </p:cNvPr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4476;p48">
                <a:extLst>
                  <a:ext uri="{FF2B5EF4-FFF2-40B4-BE49-F238E27FC236}">
                    <a16:creationId xmlns:a16="http://schemas.microsoft.com/office/drawing/2014/main" id="{2AF98AD0-6A47-48A4-941D-290A89D3F81F}"/>
                  </a:ext>
                </a:extLst>
              </p:cNvPr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4477;p48">
                <a:extLst>
                  <a:ext uri="{FF2B5EF4-FFF2-40B4-BE49-F238E27FC236}">
                    <a16:creationId xmlns:a16="http://schemas.microsoft.com/office/drawing/2014/main" id="{227BA832-80E3-4C8F-5D89-ABFDE78AFFD1}"/>
                  </a:ext>
                </a:extLst>
              </p:cNvPr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4478;p48">
                <a:extLst>
                  <a:ext uri="{FF2B5EF4-FFF2-40B4-BE49-F238E27FC236}">
                    <a16:creationId xmlns:a16="http://schemas.microsoft.com/office/drawing/2014/main" id="{43C8EE90-58D0-93E3-BD63-1E31208C60A9}"/>
                  </a:ext>
                </a:extLst>
              </p:cNvPr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4479;p48">
                <a:extLst>
                  <a:ext uri="{FF2B5EF4-FFF2-40B4-BE49-F238E27FC236}">
                    <a16:creationId xmlns:a16="http://schemas.microsoft.com/office/drawing/2014/main" id="{F4D4FB70-5D4E-EE6E-98C3-39E951B24A6B}"/>
                  </a:ext>
                </a:extLst>
              </p:cNvPr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4480;p48">
                <a:extLst>
                  <a:ext uri="{FF2B5EF4-FFF2-40B4-BE49-F238E27FC236}">
                    <a16:creationId xmlns:a16="http://schemas.microsoft.com/office/drawing/2014/main" id="{CC836B07-0803-D94D-DB67-F1C3F5055656}"/>
                  </a:ext>
                </a:extLst>
              </p:cNvPr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4481;p48">
                <a:extLst>
                  <a:ext uri="{FF2B5EF4-FFF2-40B4-BE49-F238E27FC236}">
                    <a16:creationId xmlns:a16="http://schemas.microsoft.com/office/drawing/2014/main" id="{C8FEBD65-2FDF-E33B-4C80-E3CFF68F7478}"/>
                  </a:ext>
                </a:extLst>
              </p:cNvPr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4482;p48">
                <a:extLst>
                  <a:ext uri="{FF2B5EF4-FFF2-40B4-BE49-F238E27FC236}">
                    <a16:creationId xmlns:a16="http://schemas.microsoft.com/office/drawing/2014/main" id="{32963D2A-EE06-2B30-11A8-56D69867EA79}"/>
                  </a:ext>
                </a:extLst>
              </p:cNvPr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4483;p48">
                <a:extLst>
                  <a:ext uri="{FF2B5EF4-FFF2-40B4-BE49-F238E27FC236}">
                    <a16:creationId xmlns:a16="http://schemas.microsoft.com/office/drawing/2014/main" id="{5E416C8C-AD0C-43D5-65E0-F056836C9EA2}"/>
                  </a:ext>
                </a:extLst>
              </p:cNvPr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4484;p48">
                <a:extLst>
                  <a:ext uri="{FF2B5EF4-FFF2-40B4-BE49-F238E27FC236}">
                    <a16:creationId xmlns:a16="http://schemas.microsoft.com/office/drawing/2014/main" id="{1AF94E1B-0DC7-7500-6D25-B1FA8382BEB6}"/>
                  </a:ext>
                </a:extLst>
              </p:cNvPr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4485;p48">
                <a:extLst>
                  <a:ext uri="{FF2B5EF4-FFF2-40B4-BE49-F238E27FC236}">
                    <a16:creationId xmlns:a16="http://schemas.microsoft.com/office/drawing/2014/main" id="{A40CA92E-5C78-260F-7CE5-FE41D6BC4FEC}"/>
                  </a:ext>
                </a:extLst>
              </p:cNvPr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4486;p48">
                <a:extLst>
                  <a:ext uri="{FF2B5EF4-FFF2-40B4-BE49-F238E27FC236}">
                    <a16:creationId xmlns:a16="http://schemas.microsoft.com/office/drawing/2014/main" id="{587C8F16-1F1E-5D72-F627-39AD6079F89E}"/>
                  </a:ext>
                </a:extLst>
              </p:cNvPr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4487;p48">
                <a:extLst>
                  <a:ext uri="{FF2B5EF4-FFF2-40B4-BE49-F238E27FC236}">
                    <a16:creationId xmlns:a16="http://schemas.microsoft.com/office/drawing/2014/main" id="{1B713ED0-F122-AECD-5F95-B02DDFF92FAC}"/>
                  </a:ext>
                </a:extLst>
              </p:cNvPr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4488;p48">
                <a:extLst>
                  <a:ext uri="{FF2B5EF4-FFF2-40B4-BE49-F238E27FC236}">
                    <a16:creationId xmlns:a16="http://schemas.microsoft.com/office/drawing/2014/main" id="{91D45A7F-55EA-E488-DE52-960193939090}"/>
                  </a:ext>
                </a:extLst>
              </p:cNvPr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4489;p48">
                <a:extLst>
                  <a:ext uri="{FF2B5EF4-FFF2-40B4-BE49-F238E27FC236}">
                    <a16:creationId xmlns:a16="http://schemas.microsoft.com/office/drawing/2014/main" id="{8DC81297-9C15-856A-3545-FF1A516FF1C8}"/>
                  </a:ext>
                </a:extLst>
              </p:cNvPr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4490;p48">
                <a:extLst>
                  <a:ext uri="{FF2B5EF4-FFF2-40B4-BE49-F238E27FC236}">
                    <a16:creationId xmlns:a16="http://schemas.microsoft.com/office/drawing/2014/main" id="{4E69D7DB-D42E-A412-AA87-06AFACFD7F92}"/>
                  </a:ext>
                </a:extLst>
              </p:cNvPr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4491;p48">
                <a:extLst>
                  <a:ext uri="{FF2B5EF4-FFF2-40B4-BE49-F238E27FC236}">
                    <a16:creationId xmlns:a16="http://schemas.microsoft.com/office/drawing/2014/main" id="{A8F7D2E4-4D6C-5352-046B-4AC5EA5B8261}"/>
                  </a:ext>
                </a:extLst>
              </p:cNvPr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" name="Google Shape;4492;p48">
              <a:extLst>
                <a:ext uri="{FF2B5EF4-FFF2-40B4-BE49-F238E27FC236}">
                  <a16:creationId xmlns:a16="http://schemas.microsoft.com/office/drawing/2014/main" id="{682D1F70-B3CA-370B-2D8D-C656620E17AA}"/>
                </a:ext>
              </a:extLst>
            </p:cNvPr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611" name="Google Shape;4493;p48">
                <a:extLst>
                  <a:ext uri="{FF2B5EF4-FFF2-40B4-BE49-F238E27FC236}">
                    <a16:creationId xmlns:a16="http://schemas.microsoft.com/office/drawing/2014/main" id="{DD49BBBB-D0E1-7981-6405-2DB07404594F}"/>
                  </a:ext>
                </a:extLst>
              </p:cNvPr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4494;p48">
                <a:extLst>
                  <a:ext uri="{FF2B5EF4-FFF2-40B4-BE49-F238E27FC236}">
                    <a16:creationId xmlns:a16="http://schemas.microsoft.com/office/drawing/2014/main" id="{B78D7C44-A83E-4DB1-5A85-197D200E6A98}"/>
                  </a:ext>
                </a:extLst>
              </p:cNvPr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4495;p48">
                <a:extLst>
                  <a:ext uri="{FF2B5EF4-FFF2-40B4-BE49-F238E27FC236}">
                    <a16:creationId xmlns:a16="http://schemas.microsoft.com/office/drawing/2014/main" id="{28DE266E-1A97-37B2-8B41-D158D7C4060F}"/>
                  </a:ext>
                </a:extLst>
              </p:cNvPr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4496;p48">
                <a:extLst>
                  <a:ext uri="{FF2B5EF4-FFF2-40B4-BE49-F238E27FC236}">
                    <a16:creationId xmlns:a16="http://schemas.microsoft.com/office/drawing/2014/main" id="{B6055F83-98AD-1A96-FE41-AD4079F7ABA5}"/>
                  </a:ext>
                </a:extLst>
              </p:cNvPr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4497;p48">
                <a:extLst>
                  <a:ext uri="{FF2B5EF4-FFF2-40B4-BE49-F238E27FC236}">
                    <a16:creationId xmlns:a16="http://schemas.microsoft.com/office/drawing/2014/main" id="{AB23699D-7602-42CB-4E15-8731513411AD}"/>
                  </a:ext>
                </a:extLst>
              </p:cNvPr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4498;p48">
                <a:extLst>
                  <a:ext uri="{FF2B5EF4-FFF2-40B4-BE49-F238E27FC236}">
                    <a16:creationId xmlns:a16="http://schemas.microsoft.com/office/drawing/2014/main" id="{F7CCD978-35C2-EE48-8829-EE410D81934F}"/>
                  </a:ext>
                </a:extLst>
              </p:cNvPr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4499;p48">
                <a:extLst>
                  <a:ext uri="{FF2B5EF4-FFF2-40B4-BE49-F238E27FC236}">
                    <a16:creationId xmlns:a16="http://schemas.microsoft.com/office/drawing/2014/main" id="{CE954CCB-2F67-0C26-D5CB-2A5C0D453371}"/>
                  </a:ext>
                </a:extLst>
              </p:cNvPr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4500;p48">
                <a:extLst>
                  <a:ext uri="{FF2B5EF4-FFF2-40B4-BE49-F238E27FC236}">
                    <a16:creationId xmlns:a16="http://schemas.microsoft.com/office/drawing/2014/main" id="{A7EC41A0-0232-10F5-B675-3131FF352FC9}"/>
                  </a:ext>
                </a:extLst>
              </p:cNvPr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4501;p48">
                <a:extLst>
                  <a:ext uri="{FF2B5EF4-FFF2-40B4-BE49-F238E27FC236}">
                    <a16:creationId xmlns:a16="http://schemas.microsoft.com/office/drawing/2014/main" id="{FC4556F9-F29F-772A-D7B5-23F74DE94AEE}"/>
                  </a:ext>
                </a:extLst>
              </p:cNvPr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4502;p48">
                <a:extLst>
                  <a:ext uri="{FF2B5EF4-FFF2-40B4-BE49-F238E27FC236}">
                    <a16:creationId xmlns:a16="http://schemas.microsoft.com/office/drawing/2014/main" id="{B3DDD37B-F72C-0EB9-0D1B-384DFC9E8B8F}"/>
                  </a:ext>
                </a:extLst>
              </p:cNvPr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4503;p48">
                <a:extLst>
                  <a:ext uri="{FF2B5EF4-FFF2-40B4-BE49-F238E27FC236}">
                    <a16:creationId xmlns:a16="http://schemas.microsoft.com/office/drawing/2014/main" id="{F325A29F-3A2F-FED7-27B8-67448E18E490}"/>
                  </a:ext>
                </a:extLst>
              </p:cNvPr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4504;p48">
                <a:extLst>
                  <a:ext uri="{FF2B5EF4-FFF2-40B4-BE49-F238E27FC236}">
                    <a16:creationId xmlns:a16="http://schemas.microsoft.com/office/drawing/2014/main" id="{F7F56EC4-3C2B-F853-589F-17D1B75BC203}"/>
                  </a:ext>
                </a:extLst>
              </p:cNvPr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4505;p48">
                <a:extLst>
                  <a:ext uri="{FF2B5EF4-FFF2-40B4-BE49-F238E27FC236}">
                    <a16:creationId xmlns:a16="http://schemas.microsoft.com/office/drawing/2014/main" id="{40383466-80F2-365A-B06D-1860DC90BE21}"/>
                  </a:ext>
                </a:extLst>
              </p:cNvPr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4506;p48">
                <a:extLst>
                  <a:ext uri="{FF2B5EF4-FFF2-40B4-BE49-F238E27FC236}">
                    <a16:creationId xmlns:a16="http://schemas.microsoft.com/office/drawing/2014/main" id="{789D8129-EA38-728E-F499-D40BC8A1A322}"/>
                  </a:ext>
                </a:extLst>
              </p:cNvPr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4507;p48">
                <a:extLst>
                  <a:ext uri="{FF2B5EF4-FFF2-40B4-BE49-F238E27FC236}">
                    <a16:creationId xmlns:a16="http://schemas.microsoft.com/office/drawing/2014/main" id="{C6CC8010-78E3-6636-D3CA-EFB94391B0A3}"/>
                  </a:ext>
                </a:extLst>
              </p:cNvPr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4508;p48">
                <a:extLst>
                  <a:ext uri="{FF2B5EF4-FFF2-40B4-BE49-F238E27FC236}">
                    <a16:creationId xmlns:a16="http://schemas.microsoft.com/office/drawing/2014/main" id="{62F1B337-B49D-81AB-EC79-A0E841E0D6DC}"/>
                  </a:ext>
                </a:extLst>
              </p:cNvPr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509;p48">
              <a:extLst>
                <a:ext uri="{FF2B5EF4-FFF2-40B4-BE49-F238E27FC236}">
                  <a16:creationId xmlns:a16="http://schemas.microsoft.com/office/drawing/2014/main" id="{95DFB1E2-15A9-F212-A553-467AB313F8F2}"/>
                </a:ext>
              </a:extLst>
            </p:cNvPr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592" name="Google Shape;4510;p48">
                <a:extLst>
                  <a:ext uri="{FF2B5EF4-FFF2-40B4-BE49-F238E27FC236}">
                    <a16:creationId xmlns:a16="http://schemas.microsoft.com/office/drawing/2014/main" id="{CCF1AB5F-D82E-CE36-9294-F683F5F57768}"/>
                  </a:ext>
                </a:extLst>
              </p:cNvPr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4511;p48">
                <a:extLst>
                  <a:ext uri="{FF2B5EF4-FFF2-40B4-BE49-F238E27FC236}">
                    <a16:creationId xmlns:a16="http://schemas.microsoft.com/office/drawing/2014/main" id="{374A80A2-A4BE-F2F9-ED70-89A23C4AA19F}"/>
                  </a:ext>
                </a:extLst>
              </p:cNvPr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4512;p48">
                <a:extLst>
                  <a:ext uri="{FF2B5EF4-FFF2-40B4-BE49-F238E27FC236}">
                    <a16:creationId xmlns:a16="http://schemas.microsoft.com/office/drawing/2014/main" id="{322C58A4-B525-A5B5-361F-B75D8E54A2B8}"/>
                  </a:ext>
                </a:extLst>
              </p:cNvPr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4513;p48">
                <a:extLst>
                  <a:ext uri="{FF2B5EF4-FFF2-40B4-BE49-F238E27FC236}">
                    <a16:creationId xmlns:a16="http://schemas.microsoft.com/office/drawing/2014/main" id="{3958D7E4-D310-2136-AB34-CC0E8C2D1BA2}"/>
                  </a:ext>
                </a:extLst>
              </p:cNvPr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4514;p48">
                <a:extLst>
                  <a:ext uri="{FF2B5EF4-FFF2-40B4-BE49-F238E27FC236}">
                    <a16:creationId xmlns:a16="http://schemas.microsoft.com/office/drawing/2014/main" id="{CC6458D8-B6F7-7557-C7F4-F252B02A4A7A}"/>
                  </a:ext>
                </a:extLst>
              </p:cNvPr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4515;p48">
                <a:extLst>
                  <a:ext uri="{FF2B5EF4-FFF2-40B4-BE49-F238E27FC236}">
                    <a16:creationId xmlns:a16="http://schemas.microsoft.com/office/drawing/2014/main" id="{E96D2A0B-E1B1-48ED-FD6E-F8F47B3357B1}"/>
                  </a:ext>
                </a:extLst>
              </p:cNvPr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4516;p48">
                <a:extLst>
                  <a:ext uri="{FF2B5EF4-FFF2-40B4-BE49-F238E27FC236}">
                    <a16:creationId xmlns:a16="http://schemas.microsoft.com/office/drawing/2014/main" id="{4DE169FE-CA72-DAE4-A72F-99DF9C7B8BAE}"/>
                  </a:ext>
                </a:extLst>
              </p:cNvPr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4517;p48">
                <a:extLst>
                  <a:ext uri="{FF2B5EF4-FFF2-40B4-BE49-F238E27FC236}">
                    <a16:creationId xmlns:a16="http://schemas.microsoft.com/office/drawing/2014/main" id="{6A888E7E-02DB-FAF8-8B0B-7E66CE44F0D5}"/>
                  </a:ext>
                </a:extLst>
              </p:cNvPr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4518;p48">
                <a:extLst>
                  <a:ext uri="{FF2B5EF4-FFF2-40B4-BE49-F238E27FC236}">
                    <a16:creationId xmlns:a16="http://schemas.microsoft.com/office/drawing/2014/main" id="{CF011592-1C0C-7FD7-0698-B3FB379E2CE2}"/>
                  </a:ext>
                </a:extLst>
              </p:cNvPr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4519;p48">
                <a:extLst>
                  <a:ext uri="{FF2B5EF4-FFF2-40B4-BE49-F238E27FC236}">
                    <a16:creationId xmlns:a16="http://schemas.microsoft.com/office/drawing/2014/main" id="{640D43E5-F8D7-B8A6-BA07-4D5A32A542D3}"/>
                  </a:ext>
                </a:extLst>
              </p:cNvPr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4520;p48">
                <a:extLst>
                  <a:ext uri="{FF2B5EF4-FFF2-40B4-BE49-F238E27FC236}">
                    <a16:creationId xmlns:a16="http://schemas.microsoft.com/office/drawing/2014/main" id="{96C91CC8-002E-5E87-0FBF-4763E3D03A3D}"/>
                  </a:ext>
                </a:extLst>
              </p:cNvPr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4521;p48">
                <a:extLst>
                  <a:ext uri="{FF2B5EF4-FFF2-40B4-BE49-F238E27FC236}">
                    <a16:creationId xmlns:a16="http://schemas.microsoft.com/office/drawing/2014/main" id="{B3D35AB4-D64E-DB21-A95B-DC808F5B77CE}"/>
                  </a:ext>
                </a:extLst>
              </p:cNvPr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4522;p48">
                <a:extLst>
                  <a:ext uri="{FF2B5EF4-FFF2-40B4-BE49-F238E27FC236}">
                    <a16:creationId xmlns:a16="http://schemas.microsoft.com/office/drawing/2014/main" id="{2C7E0A3A-B3D0-EFF5-9C22-2186B54E7C87}"/>
                  </a:ext>
                </a:extLst>
              </p:cNvPr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4523;p48">
                <a:extLst>
                  <a:ext uri="{FF2B5EF4-FFF2-40B4-BE49-F238E27FC236}">
                    <a16:creationId xmlns:a16="http://schemas.microsoft.com/office/drawing/2014/main" id="{C5E33407-FF09-9094-96A2-52C791B6AF04}"/>
                  </a:ext>
                </a:extLst>
              </p:cNvPr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4524;p48">
                <a:extLst>
                  <a:ext uri="{FF2B5EF4-FFF2-40B4-BE49-F238E27FC236}">
                    <a16:creationId xmlns:a16="http://schemas.microsoft.com/office/drawing/2014/main" id="{7FC6717B-D355-D8C2-5044-EF98E1E44DFB}"/>
                  </a:ext>
                </a:extLst>
              </p:cNvPr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4525;p48">
                <a:extLst>
                  <a:ext uri="{FF2B5EF4-FFF2-40B4-BE49-F238E27FC236}">
                    <a16:creationId xmlns:a16="http://schemas.microsoft.com/office/drawing/2014/main" id="{CE8CA835-5D6E-CE64-69AF-75885A89163B}"/>
                  </a:ext>
                </a:extLst>
              </p:cNvPr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4526;p48">
                <a:extLst>
                  <a:ext uri="{FF2B5EF4-FFF2-40B4-BE49-F238E27FC236}">
                    <a16:creationId xmlns:a16="http://schemas.microsoft.com/office/drawing/2014/main" id="{7511CE76-9225-0C43-BEB5-BEF8CFA4A558}"/>
                  </a:ext>
                </a:extLst>
              </p:cNvPr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4527;p48">
              <a:extLst>
                <a:ext uri="{FF2B5EF4-FFF2-40B4-BE49-F238E27FC236}">
                  <a16:creationId xmlns:a16="http://schemas.microsoft.com/office/drawing/2014/main" id="{145C151C-24A6-547D-60B3-2E793F9C487C}"/>
                </a:ext>
              </a:extLst>
            </p:cNvPr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528;p48">
              <a:extLst>
                <a:ext uri="{FF2B5EF4-FFF2-40B4-BE49-F238E27FC236}">
                  <a16:creationId xmlns:a16="http://schemas.microsoft.com/office/drawing/2014/main" id="{406E4DFE-6DB9-B277-D40E-A7ED0ABE1F40}"/>
                </a:ext>
              </a:extLst>
            </p:cNvPr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529;p48">
              <a:extLst>
                <a:ext uri="{FF2B5EF4-FFF2-40B4-BE49-F238E27FC236}">
                  <a16:creationId xmlns:a16="http://schemas.microsoft.com/office/drawing/2014/main" id="{28B3EB2F-F094-BF20-422D-4BC59E682A52}"/>
                </a:ext>
              </a:extLst>
            </p:cNvPr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530;p48">
              <a:extLst>
                <a:ext uri="{FF2B5EF4-FFF2-40B4-BE49-F238E27FC236}">
                  <a16:creationId xmlns:a16="http://schemas.microsoft.com/office/drawing/2014/main" id="{6FBEC804-6B22-F953-E2D0-3B8D117137A1}"/>
                </a:ext>
              </a:extLst>
            </p:cNvPr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531;p48">
              <a:extLst>
                <a:ext uri="{FF2B5EF4-FFF2-40B4-BE49-F238E27FC236}">
                  <a16:creationId xmlns:a16="http://schemas.microsoft.com/office/drawing/2014/main" id="{41B5A8B2-33C2-C027-24BA-CA341FA228B1}"/>
                </a:ext>
              </a:extLst>
            </p:cNvPr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532;p48">
              <a:extLst>
                <a:ext uri="{FF2B5EF4-FFF2-40B4-BE49-F238E27FC236}">
                  <a16:creationId xmlns:a16="http://schemas.microsoft.com/office/drawing/2014/main" id="{06165334-C033-5191-F5BF-80382BFDC47E}"/>
                </a:ext>
              </a:extLst>
            </p:cNvPr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533;p48">
              <a:extLst>
                <a:ext uri="{FF2B5EF4-FFF2-40B4-BE49-F238E27FC236}">
                  <a16:creationId xmlns:a16="http://schemas.microsoft.com/office/drawing/2014/main" id="{8FD8B000-8CFF-26C0-3660-E36892DF9859}"/>
                </a:ext>
              </a:extLst>
            </p:cNvPr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534;p48">
              <a:extLst>
                <a:ext uri="{FF2B5EF4-FFF2-40B4-BE49-F238E27FC236}">
                  <a16:creationId xmlns:a16="http://schemas.microsoft.com/office/drawing/2014/main" id="{4F29936C-4402-6C61-267C-A00524540A19}"/>
                </a:ext>
              </a:extLst>
            </p:cNvPr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535;p48">
              <a:extLst>
                <a:ext uri="{FF2B5EF4-FFF2-40B4-BE49-F238E27FC236}">
                  <a16:creationId xmlns:a16="http://schemas.microsoft.com/office/drawing/2014/main" id="{103E72B2-C7AB-FFEF-DA9D-4DFB1AC28B7D}"/>
                </a:ext>
              </a:extLst>
            </p:cNvPr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536;p48">
              <a:extLst>
                <a:ext uri="{FF2B5EF4-FFF2-40B4-BE49-F238E27FC236}">
                  <a16:creationId xmlns:a16="http://schemas.microsoft.com/office/drawing/2014/main" id="{12170433-0CE3-05F9-A674-ED153BE85077}"/>
                </a:ext>
              </a:extLst>
            </p:cNvPr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4537;p48">
              <a:extLst>
                <a:ext uri="{FF2B5EF4-FFF2-40B4-BE49-F238E27FC236}">
                  <a16:creationId xmlns:a16="http://schemas.microsoft.com/office/drawing/2014/main" id="{027C0E22-98F1-F069-6E24-4994A9FA7664}"/>
                </a:ext>
              </a:extLst>
            </p:cNvPr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4538;p48">
              <a:extLst>
                <a:ext uri="{FF2B5EF4-FFF2-40B4-BE49-F238E27FC236}">
                  <a16:creationId xmlns:a16="http://schemas.microsoft.com/office/drawing/2014/main" id="{980B6075-7EC8-AAF2-5312-A6EDF0B04AC4}"/>
                </a:ext>
              </a:extLst>
            </p:cNvPr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539;p48">
              <a:extLst>
                <a:ext uri="{FF2B5EF4-FFF2-40B4-BE49-F238E27FC236}">
                  <a16:creationId xmlns:a16="http://schemas.microsoft.com/office/drawing/2014/main" id="{E5134FA5-E409-3641-4B6E-F14A2ECBE635}"/>
                </a:ext>
              </a:extLst>
            </p:cNvPr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540;p48">
              <a:extLst>
                <a:ext uri="{FF2B5EF4-FFF2-40B4-BE49-F238E27FC236}">
                  <a16:creationId xmlns:a16="http://schemas.microsoft.com/office/drawing/2014/main" id="{71D5D7D1-C3BC-92E7-35EB-449156E67010}"/>
                </a:ext>
              </a:extLst>
            </p:cNvPr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4541;p48">
              <a:extLst>
                <a:ext uri="{FF2B5EF4-FFF2-40B4-BE49-F238E27FC236}">
                  <a16:creationId xmlns:a16="http://schemas.microsoft.com/office/drawing/2014/main" id="{AABDDADE-AF97-E948-31D0-61DB39091657}"/>
                </a:ext>
              </a:extLst>
            </p:cNvPr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4542;p48">
              <a:extLst>
                <a:ext uri="{FF2B5EF4-FFF2-40B4-BE49-F238E27FC236}">
                  <a16:creationId xmlns:a16="http://schemas.microsoft.com/office/drawing/2014/main" id="{15C7E501-0D96-00DE-C8AB-4857374876F6}"/>
                </a:ext>
              </a:extLst>
            </p:cNvPr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4543;p48">
              <a:extLst>
                <a:ext uri="{FF2B5EF4-FFF2-40B4-BE49-F238E27FC236}">
                  <a16:creationId xmlns:a16="http://schemas.microsoft.com/office/drawing/2014/main" id="{46FC7498-726F-0958-ED81-0EF05C28A77F}"/>
                </a:ext>
              </a:extLst>
            </p:cNvPr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4544;p48">
              <a:extLst>
                <a:ext uri="{FF2B5EF4-FFF2-40B4-BE49-F238E27FC236}">
                  <a16:creationId xmlns:a16="http://schemas.microsoft.com/office/drawing/2014/main" id="{BB86ED7E-14CD-25E9-9071-9A51D2BA9F26}"/>
                </a:ext>
              </a:extLst>
            </p:cNvPr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4545;p48">
              <a:extLst>
                <a:ext uri="{FF2B5EF4-FFF2-40B4-BE49-F238E27FC236}">
                  <a16:creationId xmlns:a16="http://schemas.microsoft.com/office/drawing/2014/main" id="{41A6FC9F-2D7A-272B-12D1-C5619AB90392}"/>
                </a:ext>
              </a:extLst>
            </p:cNvPr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4546;p48">
              <a:extLst>
                <a:ext uri="{FF2B5EF4-FFF2-40B4-BE49-F238E27FC236}">
                  <a16:creationId xmlns:a16="http://schemas.microsoft.com/office/drawing/2014/main" id="{74C95C27-5F56-11A3-BA28-ECE519EE8D82}"/>
                </a:ext>
              </a:extLst>
            </p:cNvPr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4547;p48">
              <a:extLst>
                <a:ext uri="{FF2B5EF4-FFF2-40B4-BE49-F238E27FC236}">
                  <a16:creationId xmlns:a16="http://schemas.microsoft.com/office/drawing/2014/main" id="{BB07B336-34A3-0CFB-0374-95F47E3BEB2C}"/>
                </a:ext>
              </a:extLst>
            </p:cNvPr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4548;p48">
              <a:extLst>
                <a:ext uri="{FF2B5EF4-FFF2-40B4-BE49-F238E27FC236}">
                  <a16:creationId xmlns:a16="http://schemas.microsoft.com/office/drawing/2014/main" id="{061DB1F2-8A8F-33C8-0294-8009D8782DDF}"/>
                </a:ext>
              </a:extLst>
            </p:cNvPr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4549;p48">
              <a:extLst>
                <a:ext uri="{FF2B5EF4-FFF2-40B4-BE49-F238E27FC236}">
                  <a16:creationId xmlns:a16="http://schemas.microsoft.com/office/drawing/2014/main" id="{D4DA4D8F-70D3-1A10-C413-CE328B92C638}"/>
                </a:ext>
              </a:extLst>
            </p:cNvPr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4550;p48">
              <a:extLst>
                <a:ext uri="{FF2B5EF4-FFF2-40B4-BE49-F238E27FC236}">
                  <a16:creationId xmlns:a16="http://schemas.microsoft.com/office/drawing/2014/main" id="{7F427E17-E5CD-1A77-5D3D-BBCD8133D1A3}"/>
                </a:ext>
              </a:extLst>
            </p:cNvPr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4551;p48">
              <a:extLst>
                <a:ext uri="{FF2B5EF4-FFF2-40B4-BE49-F238E27FC236}">
                  <a16:creationId xmlns:a16="http://schemas.microsoft.com/office/drawing/2014/main" id="{67323B12-72CF-4297-A29B-9F530C7BB040}"/>
                </a:ext>
              </a:extLst>
            </p:cNvPr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4552;p48">
              <a:extLst>
                <a:ext uri="{FF2B5EF4-FFF2-40B4-BE49-F238E27FC236}">
                  <a16:creationId xmlns:a16="http://schemas.microsoft.com/office/drawing/2014/main" id="{0D9C8347-7DC7-36CE-AE1A-1A279F7A1A22}"/>
                </a:ext>
              </a:extLst>
            </p:cNvPr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4553;p48">
              <a:extLst>
                <a:ext uri="{FF2B5EF4-FFF2-40B4-BE49-F238E27FC236}">
                  <a16:creationId xmlns:a16="http://schemas.microsoft.com/office/drawing/2014/main" id="{791624A8-A861-9DE9-4107-874AFC3404C0}"/>
                </a:ext>
              </a:extLst>
            </p:cNvPr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4554;p48">
              <a:extLst>
                <a:ext uri="{FF2B5EF4-FFF2-40B4-BE49-F238E27FC236}">
                  <a16:creationId xmlns:a16="http://schemas.microsoft.com/office/drawing/2014/main" id="{410C34BF-0985-F93F-7299-2806F81A9980}"/>
                </a:ext>
              </a:extLst>
            </p:cNvPr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4555;p48">
              <a:extLst>
                <a:ext uri="{FF2B5EF4-FFF2-40B4-BE49-F238E27FC236}">
                  <a16:creationId xmlns:a16="http://schemas.microsoft.com/office/drawing/2014/main" id="{0F7A91BC-DAA9-549C-CD7E-E6969CEA7415}"/>
                </a:ext>
              </a:extLst>
            </p:cNvPr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4556;p48">
              <a:extLst>
                <a:ext uri="{FF2B5EF4-FFF2-40B4-BE49-F238E27FC236}">
                  <a16:creationId xmlns:a16="http://schemas.microsoft.com/office/drawing/2014/main" id="{026E2844-9C14-62A9-4CA6-947F16CF0B05}"/>
                </a:ext>
              </a:extLst>
            </p:cNvPr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754235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1764</Words>
  <Application>Microsoft Office PowerPoint</Application>
  <PresentationFormat>On-screen Show (16:9)</PresentationFormat>
  <Paragraphs>168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Raleway Thin</vt:lpstr>
      <vt:lpstr>Arabic Typesetting</vt:lpstr>
      <vt:lpstr>Barlow</vt:lpstr>
      <vt:lpstr>Arial Rounded MT Bold</vt:lpstr>
      <vt:lpstr>Arial</vt:lpstr>
      <vt:lpstr>Barlow Light</vt:lpstr>
      <vt:lpstr>Calibri</vt:lpstr>
      <vt:lpstr>Gaoler template</vt:lpstr>
      <vt:lpstr>Konsep &amp; Proses Strategi </vt:lpstr>
      <vt:lpstr>Konsep &amp; Proses Strategi </vt:lpstr>
      <vt:lpstr>1.  Mengapa strategi itu penting?</vt:lpstr>
      <vt:lpstr>Pentingnya Strategi </vt:lpstr>
      <vt:lpstr>Pentingnya Strategi </vt:lpstr>
      <vt:lpstr>2.  Merumuskan  visi, misi dan tujuan</vt:lpstr>
      <vt:lpstr>Merumuskan Visi </vt:lpstr>
      <vt:lpstr>Merumuskan Misi </vt:lpstr>
      <vt:lpstr>Merumuskan Tujuan </vt:lpstr>
      <vt:lpstr>3. Perumusan Strategi</vt:lpstr>
      <vt:lpstr>2.1 Perumusan Strategi </vt:lpstr>
      <vt:lpstr>2.2 Pendekatan Sistematis Perumusan Strategi </vt:lpstr>
      <vt:lpstr>2.3 Karakteristik Strategi  </vt:lpstr>
      <vt:lpstr>2.3 Macam- macam Strategi  </vt:lpstr>
      <vt:lpstr>4.  Menciptakan SDM yang Berorientasi pada strategi </vt:lpstr>
      <vt:lpstr>4.1 Menciptakan SDM yang Berorientasi pada Strategi  </vt:lpstr>
      <vt:lpstr>5.  Strategi Konfigurasi  </vt:lpstr>
      <vt:lpstr>5.1 Strategi  Konfigurasi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&amp; Proses Strategi </dc:title>
  <dc:creator>Benny Kurnia</dc:creator>
  <cp:lastModifiedBy>rabbani computer</cp:lastModifiedBy>
  <cp:revision>6</cp:revision>
  <dcterms:modified xsi:type="dcterms:W3CDTF">2022-10-05T11:01:07Z</dcterms:modified>
</cp:coreProperties>
</file>